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25" r:id="rId2"/>
    <p:sldId id="916" r:id="rId3"/>
    <p:sldId id="865" r:id="rId4"/>
    <p:sldId id="467" r:id="rId5"/>
    <p:sldId id="769" r:id="rId6"/>
    <p:sldId id="912" r:id="rId7"/>
    <p:sldId id="898" r:id="rId8"/>
    <p:sldId id="926" r:id="rId9"/>
    <p:sldId id="913" r:id="rId10"/>
    <p:sldId id="903" r:id="rId11"/>
    <p:sldId id="899" r:id="rId12"/>
    <p:sldId id="883" r:id="rId13"/>
    <p:sldId id="469" r:id="rId14"/>
    <p:sldId id="914" r:id="rId15"/>
    <p:sldId id="859" r:id="rId16"/>
    <p:sldId id="915" r:id="rId17"/>
    <p:sldId id="900" r:id="rId18"/>
    <p:sldId id="905" r:id="rId19"/>
    <p:sldId id="917" r:id="rId20"/>
    <p:sldId id="904" r:id="rId21"/>
    <p:sldId id="925" r:id="rId22"/>
    <p:sldId id="927" r:id="rId23"/>
    <p:sldId id="777" r:id="rId24"/>
    <p:sldId id="908" r:id="rId25"/>
    <p:sldId id="907" r:id="rId26"/>
    <p:sldId id="783" r:id="rId27"/>
    <p:sldId id="909" r:id="rId28"/>
    <p:sldId id="701" r:id="rId29"/>
    <p:sldId id="910" r:id="rId30"/>
    <p:sldId id="765" r:id="rId31"/>
    <p:sldId id="929" r:id="rId32"/>
    <p:sldId id="928" r:id="rId33"/>
    <p:sldId id="918" r:id="rId34"/>
    <p:sldId id="758" r:id="rId35"/>
    <p:sldId id="901" r:id="rId36"/>
    <p:sldId id="902" r:id="rId37"/>
    <p:sldId id="706" r:id="rId38"/>
    <p:sldId id="799" r:id="rId39"/>
    <p:sldId id="468" r:id="rId4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F7F7F7"/>
    <a:srgbClr val="4D7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9"/>
    <p:restoredTop sz="96949"/>
  </p:normalViewPr>
  <p:slideViewPr>
    <p:cSldViewPr snapToGrid="0" snapToObjects="1">
      <p:cViewPr varScale="1">
        <p:scale>
          <a:sx n="138" d="100"/>
          <a:sy n="138" d="100"/>
        </p:scale>
        <p:origin x="1944" y="472"/>
      </p:cViewPr>
      <p:guideLst/>
    </p:cSldViewPr>
  </p:slideViewPr>
  <p:notesTextViewPr>
    <p:cViewPr>
      <p:scale>
        <a:sx n="1" d="1"/>
        <a:sy n="1" d="1"/>
      </p:scale>
      <p:origin x="0" y="0"/>
    </p:cViewPr>
  </p:notesTextViewPr>
  <p:sorterViewPr>
    <p:cViewPr>
      <p:scale>
        <a:sx n="84" d="100"/>
        <a:sy n="8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D3C154CA-6987-AB4F-B459-B7655E201C59}"/>
    <pc:docChg chg="undo custSel addSld delSld modSld sldOrd">
      <pc:chgData name="Jim Fleming" userId="161791bae1afb603" providerId="LiveId" clId="{D3C154CA-6987-AB4F-B459-B7655E201C59}" dt="2025-04-26T21:53:46.819" v="451" actId="20577"/>
      <pc:docMkLst>
        <pc:docMk/>
      </pc:docMkLst>
      <pc:sldChg chg="modSp mod">
        <pc:chgData name="Jim Fleming" userId="161791bae1afb603" providerId="LiveId" clId="{D3C154CA-6987-AB4F-B459-B7655E201C59}" dt="2025-04-26T15:01:52.985" v="24" actId="1076"/>
        <pc:sldMkLst>
          <pc:docMk/>
          <pc:sldMk cId="3544828559" sldId="467"/>
        </pc:sldMkLst>
        <pc:spChg chg="mod">
          <ac:chgData name="Jim Fleming" userId="161791bae1afb603" providerId="LiveId" clId="{D3C154CA-6987-AB4F-B459-B7655E201C59}" dt="2025-04-26T15:00:09.661" v="7" actId="20577"/>
          <ac:spMkLst>
            <pc:docMk/>
            <pc:sldMk cId="3544828559" sldId="467"/>
            <ac:spMk id="2" creationId="{1AC8C507-C381-A7EC-84C3-B88443D1F57A}"/>
          </ac:spMkLst>
        </pc:spChg>
        <pc:spChg chg="mod">
          <ac:chgData name="Jim Fleming" userId="161791bae1afb603" providerId="LiveId" clId="{D3C154CA-6987-AB4F-B459-B7655E201C59}" dt="2025-04-26T15:01:52.985" v="24" actId="1076"/>
          <ac:spMkLst>
            <pc:docMk/>
            <pc:sldMk cId="3544828559" sldId="467"/>
            <ac:spMk id="5" creationId="{FDC8D6C2-5F52-D34B-23A0-601FDE73D0F9}"/>
          </ac:spMkLst>
        </pc:spChg>
      </pc:sldChg>
      <pc:sldChg chg="del">
        <pc:chgData name="Jim Fleming" userId="161791bae1afb603" providerId="LiveId" clId="{D3C154CA-6987-AB4F-B459-B7655E201C59}" dt="2025-04-26T21:18:49.708" v="353" actId="2696"/>
        <pc:sldMkLst>
          <pc:docMk/>
          <pc:sldMk cId="1695603952" sldId="496"/>
        </pc:sldMkLst>
      </pc:sldChg>
      <pc:sldChg chg="modSp add mod">
        <pc:chgData name="Jim Fleming" userId="161791bae1afb603" providerId="LiveId" clId="{D3C154CA-6987-AB4F-B459-B7655E201C59}" dt="2025-04-26T21:16:01.580" v="334"/>
        <pc:sldMkLst>
          <pc:docMk/>
          <pc:sldMk cId="2857941999" sldId="617"/>
        </pc:sldMkLst>
      </pc:sldChg>
      <pc:sldChg chg="modSp mod ord">
        <pc:chgData name="Jim Fleming" userId="161791bae1afb603" providerId="LiveId" clId="{D3C154CA-6987-AB4F-B459-B7655E201C59}" dt="2025-04-26T21:17:21.220" v="342" actId="14100"/>
        <pc:sldMkLst>
          <pc:docMk/>
          <pc:sldMk cId="3051952489" sldId="633"/>
        </pc:sldMkLst>
      </pc:sldChg>
      <pc:sldChg chg="del">
        <pc:chgData name="Jim Fleming" userId="161791bae1afb603" providerId="LiveId" clId="{D3C154CA-6987-AB4F-B459-B7655E201C59}" dt="2025-04-26T15:02:15.977" v="25" actId="2696"/>
        <pc:sldMkLst>
          <pc:docMk/>
          <pc:sldMk cId="384459236" sldId="666"/>
        </pc:sldMkLst>
      </pc:sldChg>
      <pc:sldChg chg="modSp mod">
        <pc:chgData name="Jim Fleming" userId="161791bae1afb603" providerId="LiveId" clId="{D3C154CA-6987-AB4F-B459-B7655E201C59}" dt="2025-04-26T21:13:02.628" v="302" actId="14100"/>
        <pc:sldMkLst>
          <pc:docMk/>
          <pc:sldMk cId="1892334262" sldId="678"/>
        </pc:sldMkLst>
      </pc:sldChg>
      <pc:sldChg chg="del">
        <pc:chgData name="Jim Fleming" userId="161791bae1afb603" providerId="LiveId" clId="{D3C154CA-6987-AB4F-B459-B7655E201C59}" dt="2025-04-26T21:18:45.942" v="351" actId="2696"/>
        <pc:sldMkLst>
          <pc:docMk/>
          <pc:sldMk cId="3460848480" sldId="701"/>
        </pc:sldMkLst>
      </pc:sldChg>
      <pc:sldChg chg="modSp mod">
        <pc:chgData name="Jim Fleming" userId="161791bae1afb603" providerId="LiveId" clId="{D3C154CA-6987-AB4F-B459-B7655E201C59}" dt="2025-04-26T15:03:03.404" v="39" actId="20577"/>
        <pc:sldMkLst>
          <pc:docMk/>
          <pc:sldMk cId="1205794614" sldId="706"/>
        </pc:sldMkLst>
        <pc:spChg chg="mod">
          <ac:chgData name="Jim Fleming" userId="161791bae1afb603" providerId="LiveId" clId="{D3C154CA-6987-AB4F-B459-B7655E201C59}" dt="2025-04-26T15:03:03.404" v="39" actId="20577"/>
          <ac:spMkLst>
            <pc:docMk/>
            <pc:sldMk cId="1205794614" sldId="706"/>
            <ac:spMk id="2" creationId="{DD504CC1-C6F4-052A-ACB7-10F9974D7DE6}"/>
          </ac:spMkLst>
        </pc:spChg>
      </pc:sldChg>
      <pc:sldChg chg="modSp add mod ord">
        <pc:chgData name="Jim Fleming" userId="161791bae1afb603" providerId="LiveId" clId="{D3C154CA-6987-AB4F-B459-B7655E201C59}" dt="2025-04-26T21:07:30.831" v="239" actId="114"/>
        <pc:sldMkLst>
          <pc:docMk/>
          <pc:sldMk cId="440590281" sldId="758"/>
        </pc:sldMkLst>
        <pc:spChg chg="mod">
          <ac:chgData name="Jim Fleming" userId="161791bae1afb603" providerId="LiveId" clId="{D3C154CA-6987-AB4F-B459-B7655E201C59}" dt="2025-04-26T21:07:30.831" v="239" actId="114"/>
          <ac:spMkLst>
            <pc:docMk/>
            <pc:sldMk cId="440590281" sldId="758"/>
            <ac:spMk id="4" creationId="{058BEB26-764F-4CBB-6E79-C74A4079DC1B}"/>
          </ac:spMkLst>
        </pc:spChg>
      </pc:sldChg>
      <pc:sldChg chg="modSp add mod">
        <pc:chgData name="Jim Fleming" userId="161791bae1afb603" providerId="LiveId" clId="{D3C154CA-6987-AB4F-B459-B7655E201C59}" dt="2025-04-26T21:12:09.551" v="293"/>
        <pc:sldMkLst>
          <pc:docMk/>
          <pc:sldMk cId="649699745" sldId="762"/>
        </pc:sldMkLst>
      </pc:sldChg>
      <pc:sldChg chg="modSp add mod ord">
        <pc:chgData name="Jim Fleming" userId="161791bae1afb603" providerId="LiveId" clId="{D3C154CA-6987-AB4F-B459-B7655E201C59}" dt="2025-04-26T21:35:10.314" v="386" actId="20578"/>
        <pc:sldMkLst>
          <pc:docMk/>
          <pc:sldMk cId="460657024" sldId="765"/>
        </pc:sldMkLst>
        <pc:spChg chg="mod">
          <ac:chgData name="Jim Fleming" userId="161791bae1afb603" providerId="LiveId" clId="{D3C154CA-6987-AB4F-B459-B7655E201C59}" dt="2025-04-26T21:06:19.073" v="233"/>
          <ac:spMkLst>
            <pc:docMk/>
            <pc:sldMk cId="460657024" sldId="765"/>
            <ac:spMk id="4" creationId="{954BDE1A-FDC7-0299-FD96-9598F8150E47}"/>
          </ac:spMkLst>
        </pc:spChg>
      </pc:sldChg>
      <pc:sldChg chg="modSp add del mod ord">
        <pc:chgData name="Jim Fleming" userId="161791bae1afb603" providerId="LiveId" clId="{D3C154CA-6987-AB4F-B459-B7655E201C59}" dt="2025-04-26T21:41:58.650" v="429" actId="20578"/>
        <pc:sldMkLst>
          <pc:docMk/>
          <pc:sldMk cId="1589416041" sldId="766"/>
        </pc:sldMkLst>
      </pc:sldChg>
      <pc:sldChg chg="modSp add mod ord">
        <pc:chgData name="Jim Fleming" userId="161791bae1afb603" providerId="LiveId" clId="{D3C154CA-6987-AB4F-B459-B7655E201C59}" dt="2025-04-26T21:35:13.011" v="387" actId="20578"/>
        <pc:sldMkLst>
          <pc:docMk/>
          <pc:sldMk cId="839510917" sldId="772"/>
        </pc:sldMkLst>
      </pc:sldChg>
      <pc:sldChg chg="modSp add mod ord">
        <pc:chgData name="Jim Fleming" userId="161791bae1afb603" providerId="LiveId" clId="{D3C154CA-6987-AB4F-B459-B7655E201C59}" dt="2025-04-26T21:40:13.723" v="421" actId="20578"/>
        <pc:sldMkLst>
          <pc:docMk/>
          <pc:sldMk cId="1742275841" sldId="777"/>
        </pc:sldMkLst>
        <pc:spChg chg="mod">
          <ac:chgData name="Jim Fleming" userId="161791bae1afb603" providerId="LiveId" clId="{D3C154CA-6987-AB4F-B459-B7655E201C59}" dt="2025-04-26T21:08:23.550" v="243" actId="114"/>
          <ac:spMkLst>
            <pc:docMk/>
            <pc:sldMk cId="1742275841" sldId="777"/>
            <ac:spMk id="5" creationId="{C41C1DE7-ED14-A51F-DBC7-A56528064557}"/>
          </ac:spMkLst>
        </pc:spChg>
      </pc:sldChg>
      <pc:sldChg chg="modSp del mod">
        <pc:chgData name="Jim Fleming" userId="161791bae1afb603" providerId="LiveId" clId="{D3C154CA-6987-AB4F-B459-B7655E201C59}" dt="2025-04-26T21:18:46.923" v="352" actId="2696"/>
        <pc:sldMkLst>
          <pc:docMk/>
          <pc:sldMk cId="3655191451" sldId="778"/>
        </pc:sldMkLst>
      </pc:sldChg>
      <pc:sldChg chg="del">
        <pc:chgData name="Jim Fleming" userId="161791bae1afb603" providerId="LiveId" clId="{D3C154CA-6987-AB4F-B459-B7655E201C59}" dt="2025-04-26T15:02:15.977" v="25" actId="2696"/>
        <pc:sldMkLst>
          <pc:docMk/>
          <pc:sldMk cId="1571756368" sldId="822"/>
        </pc:sldMkLst>
      </pc:sldChg>
      <pc:sldChg chg="del">
        <pc:chgData name="Jim Fleming" userId="161791bae1afb603" providerId="LiveId" clId="{D3C154CA-6987-AB4F-B459-B7655E201C59}" dt="2025-04-26T15:02:15.977" v="25" actId="2696"/>
        <pc:sldMkLst>
          <pc:docMk/>
          <pc:sldMk cId="2294062532" sldId="823"/>
        </pc:sldMkLst>
      </pc:sldChg>
      <pc:sldChg chg="del">
        <pc:chgData name="Jim Fleming" userId="161791bae1afb603" providerId="LiveId" clId="{D3C154CA-6987-AB4F-B459-B7655E201C59}" dt="2025-04-26T15:02:15.977" v="25" actId="2696"/>
        <pc:sldMkLst>
          <pc:docMk/>
          <pc:sldMk cId="442231074" sldId="833"/>
        </pc:sldMkLst>
      </pc:sldChg>
      <pc:sldChg chg="del">
        <pc:chgData name="Jim Fleming" userId="161791bae1afb603" providerId="LiveId" clId="{D3C154CA-6987-AB4F-B459-B7655E201C59}" dt="2025-04-26T15:02:15.977" v="25" actId="2696"/>
        <pc:sldMkLst>
          <pc:docMk/>
          <pc:sldMk cId="605772990" sldId="835"/>
        </pc:sldMkLst>
      </pc:sldChg>
      <pc:sldChg chg="del">
        <pc:chgData name="Jim Fleming" userId="161791bae1afb603" providerId="LiveId" clId="{D3C154CA-6987-AB4F-B459-B7655E201C59}" dt="2025-04-26T15:02:15.977" v="25" actId="2696"/>
        <pc:sldMkLst>
          <pc:docMk/>
          <pc:sldMk cId="3724736376" sldId="846"/>
        </pc:sldMkLst>
      </pc:sldChg>
      <pc:sldChg chg="del">
        <pc:chgData name="Jim Fleming" userId="161791bae1afb603" providerId="LiveId" clId="{D3C154CA-6987-AB4F-B459-B7655E201C59}" dt="2025-04-26T15:02:15.977" v="25" actId="2696"/>
        <pc:sldMkLst>
          <pc:docMk/>
          <pc:sldMk cId="3758995691" sldId="847"/>
        </pc:sldMkLst>
      </pc:sldChg>
      <pc:sldChg chg="modSp mod ord">
        <pc:chgData name="Jim Fleming" userId="161791bae1afb603" providerId="LiveId" clId="{D3C154CA-6987-AB4F-B459-B7655E201C59}" dt="2025-04-26T21:52:22.178" v="435" actId="20578"/>
        <pc:sldMkLst>
          <pc:docMk/>
          <pc:sldMk cId="3003846554" sldId="855"/>
        </pc:sldMkLst>
      </pc:sldChg>
      <pc:sldChg chg="del">
        <pc:chgData name="Jim Fleming" userId="161791bae1afb603" providerId="LiveId" clId="{D3C154CA-6987-AB4F-B459-B7655E201C59}" dt="2025-04-26T15:02:15.977" v="25" actId="2696"/>
        <pc:sldMkLst>
          <pc:docMk/>
          <pc:sldMk cId="1465241371" sldId="856"/>
        </pc:sldMkLst>
      </pc:sldChg>
      <pc:sldChg chg="del">
        <pc:chgData name="Jim Fleming" userId="161791bae1afb603" providerId="LiveId" clId="{D3C154CA-6987-AB4F-B459-B7655E201C59}" dt="2025-04-26T15:02:22.925" v="31" actId="2696"/>
        <pc:sldMkLst>
          <pc:docMk/>
          <pc:sldMk cId="863821252" sldId="858"/>
        </pc:sldMkLst>
      </pc:sldChg>
      <pc:sldChg chg="modSp mod ord">
        <pc:chgData name="Jim Fleming" userId="161791bae1afb603" providerId="LiveId" clId="{D3C154CA-6987-AB4F-B459-B7655E201C59}" dt="2025-04-26T21:52:14.439" v="434" actId="20578"/>
        <pc:sldMkLst>
          <pc:docMk/>
          <pc:sldMk cId="4048945910" sldId="859"/>
        </pc:sldMkLst>
        <pc:spChg chg="mod">
          <ac:chgData name="Jim Fleming" userId="161791bae1afb603" providerId="LiveId" clId="{D3C154CA-6987-AB4F-B459-B7655E201C59}" dt="2025-04-26T21:18:28.502" v="349" actId="20577"/>
          <ac:spMkLst>
            <pc:docMk/>
            <pc:sldMk cId="4048945910" sldId="859"/>
            <ac:spMk id="4" creationId="{21F95B4E-04BD-2FA6-8103-50E5969A8649}"/>
          </ac:spMkLst>
        </pc:spChg>
      </pc:sldChg>
      <pc:sldChg chg="del">
        <pc:chgData name="Jim Fleming" userId="161791bae1afb603" providerId="LiveId" clId="{D3C154CA-6987-AB4F-B459-B7655E201C59}" dt="2025-04-26T15:02:20.601" v="28" actId="2696"/>
        <pc:sldMkLst>
          <pc:docMk/>
          <pc:sldMk cId="4116838380" sldId="860"/>
        </pc:sldMkLst>
      </pc:sldChg>
      <pc:sldChg chg="del">
        <pc:chgData name="Jim Fleming" userId="161791bae1afb603" providerId="LiveId" clId="{D3C154CA-6987-AB4F-B459-B7655E201C59}" dt="2025-04-26T21:19:00.216" v="354" actId="2696"/>
        <pc:sldMkLst>
          <pc:docMk/>
          <pc:sldMk cId="3412661333" sldId="861"/>
        </pc:sldMkLst>
      </pc:sldChg>
      <pc:sldChg chg="del">
        <pc:chgData name="Jim Fleming" userId="161791bae1afb603" providerId="LiveId" clId="{D3C154CA-6987-AB4F-B459-B7655E201C59}" dt="2025-04-26T15:02:15.977" v="25" actId="2696"/>
        <pc:sldMkLst>
          <pc:docMk/>
          <pc:sldMk cId="2642428082" sldId="867"/>
        </pc:sldMkLst>
      </pc:sldChg>
      <pc:sldChg chg="del">
        <pc:chgData name="Jim Fleming" userId="161791bae1afb603" providerId="LiveId" clId="{D3C154CA-6987-AB4F-B459-B7655E201C59}" dt="2025-04-26T15:02:15.977" v="25" actId="2696"/>
        <pc:sldMkLst>
          <pc:docMk/>
          <pc:sldMk cId="1170040380" sldId="868"/>
        </pc:sldMkLst>
      </pc:sldChg>
      <pc:sldChg chg="del">
        <pc:chgData name="Jim Fleming" userId="161791bae1afb603" providerId="LiveId" clId="{D3C154CA-6987-AB4F-B459-B7655E201C59}" dt="2025-04-26T15:02:15.977" v="25" actId="2696"/>
        <pc:sldMkLst>
          <pc:docMk/>
          <pc:sldMk cId="2830943285" sldId="874"/>
        </pc:sldMkLst>
      </pc:sldChg>
      <pc:sldChg chg="del">
        <pc:chgData name="Jim Fleming" userId="161791bae1afb603" providerId="LiveId" clId="{D3C154CA-6987-AB4F-B459-B7655E201C59}" dt="2025-04-26T15:02:21.557" v="29" actId="2696"/>
        <pc:sldMkLst>
          <pc:docMk/>
          <pc:sldMk cId="560041872" sldId="875"/>
        </pc:sldMkLst>
      </pc:sldChg>
      <pc:sldChg chg="del">
        <pc:chgData name="Jim Fleming" userId="161791bae1afb603" providerId="LiveId" clId="{D3C154CA-6987-AB4F-B459-B7655E201C59}" dt="2025-04-26T15:02:22.118" v="30" actId="2696"/>
        <pc:sldMkLst>
          <pc:docMk/>
          <pc:sldMk cId="2029268388" sldId="876"/>
        </pc:sldMkLst>
      </pc:sldChg>
      <pc:sldChg chg="del">
        <pc:chgData name="Jim Fleming" userId="161791bae1afb603" providerId="LiveId" clId="{D3C154CA-6987-AB4F-B459-B7655E201C59}" dt="2025-04-26T15:02:18.531" v="26" actId="2696"/>
        <pc:sldMkLst>
          <pc:docMk/>
          <pc:sldMk cId="218637642" sldId="877"/>
        </pc:sldMkLst>
      </pc:sldChg>
      <pc:sldChg chg="del">
        <pc:chgData name="Jim Fleming" userId="161791bae1afb603" providerId="LiveId" clId="{D3C154CA-6987-AB4F-B459-B7655E201C59}" dt="2025-04-26T15:02:19.677" v="27" actId="2696"/>
        <pc:sldMkLst>
          <pc:docMk/>
          <pc:sldMk cId="2698853095" sldId="878"/>
        </pc:sldMkLst>
      </pc:sldChg>
      <pc:sldChg chg="del">
        <pc:chgData name="Jim Fleming" userId="161791bae1afb603" providerId="LiveId" clId="{D3C154CA-6987-AB4F-B459-B7655E201C59}" dt="2025-04-26T15:02:15.977" v="25" actId="2696"/>
        <pc:sldMkLst>
          <pc:docMk/>
          <pc:sldMk cId="1791910107" sldId="880"/>
        </pc:sldMkLst>
      </pc:sldChg>
      <pc:sldChg chg="modSp mod">
        <pc:chgData name="Jim Fleming" userId="161791bae1afb603" providerId="LiveId" clId="{D3C154CA-6987-AB4F-B459-B7655E201C59}" dt="2025-04-26T14:59:53.817" v="5" actId="6549"/>
        <pc:sldMkLst>
          <pc:docMk/>
          <pc:sldMk cId="1396138034" sldId="883"/>
        </pc:sldMkLst>
        <pc:spChg chg="mod">
          <ac:chgData name="Jim Fleming" userId="161791bae1afb603" providerId="LiveId" clId="{D3C154CA-6987-AB4F-B459-B7655E201C59}" dt="2025-04-26T14:59:53.817" v="5" actId="6549"/>
          <ac:spMkLst>
            <pc:docMk/>
            <pc:sldMk cId="1396138034" sldId="883"/>
            <ac:spMk id="2" creationId="{D344F44C-EAED-54A4-CFC3-98B2E5888BD7}"/>
          </ac:spMkLst>
        </pc:spChg>
      </pc:sldChg>
      <pc:sldChg chg="del">
        <pc:chgData name="Jim Fleming" userId="161791bae1afb603" providerId="LiveId" clId="{D3C154CA-6987-AB4F-B459-B7655E201C59}" dt="2025-04-26T15:02:15.977" v="25" actId="2696"/>
        <pc:sldMkLst>
          <pc:docMk/>
          <pc:sldMk cId="1140946203" sldId="884"/>
        </pc:sldMkLst>
      </pc:sldChg>
      <pc:sldChg chg="addSp delSp modSp add mod ord modClrScheme chgLayout">
        <pc:chgData name="Jim Fleming" userId="161791bae1afb603" providerId="LiveId" clId="{D3C154CA-6987-AB4F-B459-B7655E201C59}" dt="2025-04-26T17:03:07.521" v="75" actId="478"/>
        <pc:sldMkLst>
          <pc:docMk/>
          <pc:sldMk cId="3956137311" sldId="884"/>
        </pc:sldMkLst>
      </pc:sldChg>
      <pc:sldChg chg="del">
        <pc:chgData name="Jim Fleming" userId="161791bae1afb603" providerId="LiveId" clId="{D3C154CA-6987-AB4F-B459-B7655E201C59}" dt="2025-04-26T15:02:15.977" v="25" actId="2696"/>
        <pc:sldMkLst>
          <pc:docMk/>
          <pc:sldMk cId="1296726127" sldId="885"/>
        </pc:sldMkLst>
      </pc:sldChg>
      <pc:sldChg chg="add ord">
        <pc:chgData name="Jim Fleming" userId="161791bae1afb603" providerId="LiveId" clId="{D3C154CA-6987-AB4F-B459-B7655E201C59}" dt="2025-04-26T21:06:42.895" v="234" actId="20578"/>
        <pc:sldMkLst>
          <pc:docMk/>
          <pc:sldMk cId="2968290124" sldId="885"/>
        </pc:sldMkLst>
      </pc:sldChg>
      <pc:sldChg chg="modSp add mod ord">
        <pc:chgData name="Jim Fleming" userId="161791bae1afb603" providerId="LiveId" clId="{D3C154CA-6987-AB4F-B459-B7655E201C59}" dt="2025-04-26T21:53:46.819" v="451" actId="20577"/>
        <pc:sldMkLst>
          <pc:docMk/>
          <pc:sldMk cId="876999552" sldId="886"/>
        </pc:sldMkLst>
      </pc:sldChg>
      <pc:sldChg chg="del">
        <pc:chgData name="Jim Fleming" userId="161791bae1afb603" providerId="LiveId" clId="{D3C154CA-6987-AB4F-B459-B7655E201C59}" dt="2025-04-26T15:02:15.977" v="25" actId="2696"/>
        <pc:sldMkLst>
          <pc:docMk/>
          <pc:sldMk cId="329217251" sldId="887"/>
        </pc:sldMkLst>
      </pc:sldChg>
      <pc:sldChg chg="addSp delSp modSp add del mod modClrScheme chgLayout">
        <pc:chgData name="Jim Fleming" userId="161791bae1afb603" providerId="LiveId" clId="{D3C154CA-6987-AB4F-B459-B7655E201C59}" dt="2025-04-26T21:39:08.736" v="419" actId="2696"/>
        <pc:sldMkLst>
          <pc:docMk/>
          <pc:sldMk cId="586710490" sldId="887"/>
        </pc:sldMkLst>
      </pc:sldChg>
      <pc:sldChg chg="add del">
        <pc:chgData name="Jim Fleming" userId="161791bae1afb603" providerId="LiveId" clId="{D3C154CA-6987-AB4F-B459-B7655E201C59}" dt="2025-04-26T21:36:36.606" v="416" actId="2696"/>
        <pc:sldMkLst>
          <pc:docMk/>
          <pc:sldMk cId="1048686601" sldId="888"/>
        </pc:sldMkLst>
      </pc:sldChg>
      <pc:sldChg chg="del">
        <pc:chgData name="Jim Fleming" userId="161791bae1afb603" providerId="LiveId" clId="{D3C154CA-6987-AB4F-B459-B7655E201C59}" dt="2025-04-26T15:02:15.977" v="25" actId="2696"/>
        <pc:sldMkLst>
          <pc:docMk/>
          <pc:sldMk cId="1467407696" sldId="888"/>
        </pc:sldMkLst>
      </pc:sldChg>
      <pc:sldChg chg="add ord">
        <pc:chgData name="Jim Fleming" userId="161791bae1afb603" providerId="LiveId" clId="{D3C154CA-6987-AB4F-B459-B7655E201C59}" dt="2025-04-26T21:46:18.028" v="431" actId="20578"/>
        <pc:sldMkLst>
          <pc:docMk/>
          <pc:sldMk cId="1792454015" sldId="889"/>
        </pc:sldMkLst>
      </pc:sldChg>
      <pc:sldChg chg="del">
        <pc:chgData name="Jim Fleming" userId="161791bae1afb603" providerId="LiveId" clId="{D3C154CA-6987-AB4F-B459-B7655E201C59}" dt="2025-04-26T15:02:15.977" v="25" actId="2696"/>
        <pc:sldMkLst>
          <pc:docMk/>
          <pc:sldMk cId="3183403860" sldId="889"/>
        </pc:sldMkLst>
      </pc:sldChg>
      <pc:sldChg chg="del">
        <pc:chgData name="Jim Fleming" userId="161791bae1afb603" providerId="LiveId" clId="{D3C154CA-6987-AB4F-B459-B7655E201C59}" dt="2025-04-26T15:02:15.977" v="25" actId="2696"/>
        <pc:sldMkLst>
          <pc:docMk/>
          <pc:sldMk cId="260675734" sldId="890"/>
        </pc:sldMkLst>
      </pc:sldChg>
      <pc:sldChg chg="modSp add mod ord">
        <pc:chgData name="Jim Fleming" userId="161791bae1afb603" providerId="LiveId" clId="{D3C154CA-6987-AB4F-B459-B7655E201C59}" dt="2025-04-26T21:09:22.944" v="252" actId="6549"/>
        <pc:sldMkLst>
          <pc:docMk/>
          <pc:sldMk cId="350912695" sldId="890"/>
        </pc:sldMkLst>
      </pc:sldChg>
      <pc:sldChg chg="del">
        <pc:chgData name="Jim Fleming" userId="161791bae1afb603" providerId="LiveId" clId="{D3C154CA-6987-AB4F-B459-B7655E201C59}" dt="2025-04-26T15:02:15.977" v="25" actId="2696"/>
        <pc:sldMkLst>
          <pc:docMk/>
          <pc:sldMk cId="2423075073" sldId="891"/>
        </pc:sldMkLst>
      </pc:sldChg>
      <pc:sldChg chg="modSp add mod">
        <pc:chgData name="Jim Fleming" userId="161791bae1afb603" providerId="LiveId" clId="{D3C154CA-6987-AB4F-B459-B7655E201C59}" dt="2025-04-26T21:10:11.400" v="257" actId="20577"/>
        <pc:sldMkLst>
          <pc:docMk/>
          <pc:sldMk cId="2766955162" sldId="891"/>
        </pc:sldMkLst>
      </pc:sldChg>
      <pc:sldChg chg="modSp add mod">
        <pc:chgData name="Jim Fleming" userId="161791bae1afb603" providerId="LiveId" clId="{D3C154CA-6987-AB4F-B459-B7655E201C59}" dt="2025-04-26T21:11:23.048" v="291" actId="5793"/>
        <pc:sldMkLst>
          <pc:docMk/>
          <pc:sldMk cId="2607658803" sldId="892"/>
        </pc:sldMkLst>
      </pc:sldChg>
      <pc:sldChg chg="del">
        <pc:chgData name="Jim Fleming" userId="161791bae1afb603" providerId="LiveId" clId="{D3C154CA-6987-AB4F-B459-B7655E201C59}" dt="2025-04-26T15:02:15.977" v="25" actId="2696"/>
        <pc:sldMkLst>
          <pc:docMk/>
          <pc:sldMk cId="3285637265" sldId="892"/>
        </pc:sldMkLst>
      </pc:sldChg>
      <pc:sldChg chg="modSp add mod">
        <pc:chgData name="Jim Fleming" userId="161791bae1afb603" providerId="LiveId" clId="{D3C154CA-6987-AB4F-B459-B7655E201C59}" dt="2025-04-26T21:12:55.139" v="300" actId="14100"/>
        <pc:sldMkLst>
          <pc:docMk/>
          <pc:sldMk cId="72106676" sldId="893"/>
        </pc:sldMkLst>
      </pc:sldChg>
      <pc:sldChg chg="new del">
        <pc:chgData name="Jim Fleming" userId="161791bae1afb603" providerId="LiveId" clId="{D3C154CA-6987-AB4F-B459-B7655E201C59}" dt="2025-04-26T21:12:39.552" v="296" actId="2696"/>
        <pc:sldMkLst>
          <pc:docMk/>
          <pc:sldMk cId="2227777817" sldId="893"/>
        </pc:sldMkLst>
      </pc:sldChg>
      <pc:sldChg chg="del">
        <pc:chgData name="Jim Fleming" userId="161791bae1afb603" providerId="LiveId" clId="{D3C154CA-6987-AB4F-B459-B7655E201C59}" dt="2025-04-26T15:02:15.977" v="25" actId="2696"/>
        <pc:sldMkLst>
          <pc:docMk/>
          <pc:sldMk cId="3245856659" sldId="893"/>
        </pc:sldMkLst>
      </pc:sldChg>
      <pc:sldChg chg="del">
        <pc:chgData name="Jim Fleming" userId="161791bae1afb603" providerId="LiveId" clId="{D3C154CA-6987-AB4F-B459-B7655E201C59}" dt="2025-04-26T15:02:15.977" v="25" actId="2696"/>
        <pc:sldMkLst>
          <pc:docMk/>
          <pc:sldMk cId="15391838" sldId="894"/>
        </pc:sldMkLst>
      </pc:sldChg>
      <pc:sldChg chg="modSp add mod ord">
        <pc:chgData name="Jim Fleming" userId="161791bae1afb603" providerId="LiveId" clId="{D3C154CA-6987-AB4F-B459-B7655E201C59}" dt="2025-04-26T21:46:18.028" v="431" actId="20578"/>
        <pc:sldMkLst>
          <pc:docMk/>
          <pc:sldMk cId="3227903500" sldId="894"/>
        </pc:sldMkLst>
      </pc:sldChg>
      <pc:sldChg chg="modSp add mod ord">
        <pc:chgData name="Jim Fleming" userId="161791bae1afb603" providerId="LiveId" clId="{D3C154CA-6987-AB4F-B459-B7655E201C59}" dt="2025-04-26T21:46:18.028" v="431" actId="20578"/>
        <pc:sldMkLst>
          <pc:docMk/>
          <pc:sldMk cId="2719795486" sldId="895"/>
        </pc:sldMkLst>
      </pc:sldChg>
      <pc:sldChg chg="del">
        <pc:chgData name="Jim Fleming" userId="161791bae1afb603" providerId="LiveId" clId="{D3C154CA-6987-AB4F-B459-B7655E201C59}" dt="2025-04-26T15:02:15.977" v="25" actId="2696"/>
        <pc:sldMkLst>
          <pc:docMk/>
          <pc:sldMk cId="3485379624" sldId="895"/>
        </pc:sldMkLst>
      </pc:sldChg>
      <pc:sldChg chg="del">
        <pc:chgData name="Jim Fleming" userId="161791bae1afb603" providerId="LiveId" clId="{D3C154CA-6987-AB4F-B459-B7655E201C59}" dt="2025-04-26T15:02:15.977" v="25" actId="2696"/>
        <pc:sldMkLst>
          <pc:docMk/>
          <pc:sldMk cId="2530762882" sldId="896"/>
        </pc:sldMkLst>
      </pc:sldChg>
      <pc:sldChg chg="modSp add mod ord">
        <pc:chgData name="Jim Fleming" userId="161791bae1afb603" providerId="LiveId" clId="{D3C154CA-6987-AB4F-B459-B7655E201C59}" dt="2025-04-26T21:52:14.439" v="434" actId="20578"/>
        <pc:sldMkLst>
          <pc:docMk/>
          <pc:sldMk cId="3362151494" sldId="896"/>
        </pc:sldMkLst>
      </pc:sldChg>
      <pc:sldChg chg="modSp add mod">
        <pc:chgData name="Jim Fleming" userId="161791bae1afb603" providerId="LiveId" clId="{D3C154CA-6987-AB4F-B459-B7655E201C59}" dt="2025-04-26T21:19:51.262" v="362" actId="20577"/>
        <pc:sldMkLst>
          <pc:docMk/>
          <pc:sldMk cId="540033493" sldId="897"/>
        </pc:sldMkLst>
      </pc:sldChg>
      <pc:sldChg chg="del">
        <pc:chgData name="Jim Fleming" userId="161791bae1afb603" providerId="LiveId" clId="{D3C154CA-6987-AB4F-B459-B7655E201C59}" dt="2025-04-26T15:02:15.977" v="25" actId="2696"/>
        <pc:sldMkLst>
          <pc:docMk/>
          <pc:sldMk cId="821565199" sldId="897"/>
        </pc:sldMkLst>
      </pc:sldChg>
      <pc:sldChg chg="del">
        <pc:chgData name="Jim Fleming" userId="161791bae1afb603" providerId="LiveId" clId="{D3C154CA-6987-AB4F-B459-B7655E201C59}" dt="2025-04-26T15:02:15.977" v="25" actId="2696"/>
        <pc:sldMkLst>
          <pc:docMk/>
          <pc:sldMk cId="1819163952" sldId="898"/>
        </pc:sldMkLst>
      </pc:sldChg>
      <pc:sldChg chg="add ord">
        <pc:chgData name="Jim Fleming" userId="161791bae1afb603" providerId="LiveId" clId="{D3C154CA-6987-AB4F-B459-B7655E201C59}" dt="2025-04-26T21:21:02.590" v="374" actId="20578"/>
        <pc:sldMkLst>
          <pc:docMk/>
          <pc:sldMk cId="3382499599" sldId="898"/>
        </pc:sldMkLst>
      </pc:sldChg>
      <pc:sldChg chg="add del ord replId">
        <pc:chgData name="Jim Fleming" userId="161791bae1afb603" providerId="LiveId" clId="{D3C154CA-6987-AB4F-B459-B7655E201C59}" dt="2025-04-26T21:41:52.398" v="426" actId="2696"/>
        <pc:sldMkLst>
          <pc:docMk/>
          <pc:sldMk cId="1299308658" sldId="899"/>
        </pc:sldMkLst>
      </pc:sldChg>
      <pc:sldChg chg="add del ord">
        <pc:chgData name="Jim Fleming" userId="161791bae1afb603" providerId="LiveId" clId="{D3C154CA-6987-AB4F-B459-B7655E201C59}" dt="2025-04-26T21:42:01.449" v="430" actId="20578"/>
        <pc:sldMkLst>
          <pc:docMk/>
          <pc:sldMk cId="256868709" sldId="900"/>
        </pc:sldMkLst>
      </pc:sldChg>
      <pc:sldChg chg="del">
        <pc:chgData name="Jim Fleming" userId="161791bae1afb603" providerId="LiveId" clId="{D3C154CA-6987-AB4F-B459-B7655E201C59}" dt="2025-04-26T15:02:15.977" v="25" actId="2696"/>
        <pc:sldMkLst>
          <pc:docMk/>
          <pc:sldMk cId="650221542" sldId="900"/>
        </pc:sldMkLst>
      </pc:sldChg>
      <pc:sldChg chg="add ord replId">
        <pc:chgData name="Jim Fleming" userId="161791bae1afb603" providerId="LiveId" clId="{D3C154CA-6987-AB4F-B459-B7655E201C59}" dt="2025-04-26T21:20:50.950" v="371" actId="20578"/>
        <pc:sldMkLst>
          <pc:docMk/>
          <pc:sldMk cId="979705283" sldId="901"/>
        </pc:sldMkLst>
      </pc:sldChg>
      <pc:sldChg chg="del">
        <pc:chgData name="Jim Fleming" userId="161791bae1afb603" providerId="LiveId" clId="{D3C154CA-6987-AB4F-B459-B7655E201C59}" dt="2025-04-26T15:02:15.977" v="25" actId="2696"/>
        <pc:sldMkLst>
          <pc:docMk/>
          <pc:sldMk cId="900993200" sldId="902"/>
        </pc:sldMkLst>
      </pc:sldChg>
      <pc:sldChg chg="add ord replId">
        <pc:chgData name="Jim Fleming" userId="161791bae1afb603" providerId="LiveId" clId="{D3C154CA-6987-AB4F-B459-B7655E201C59}" dt="2025-04-26T21:20:54.670" v="372" actId="20578"/>
        <pc:sldMkLst>
          <pc:docMk/>
          <pc:sldMk cId="1409829000" sldId="902"/>
        </pc:sldMkLst>
      </pc:sldChg>
      <pc:sldChg chg="add ord replId">
        <pc:chgData name="Jim Fleming" userId="161791bae1afb603" providerId="LiveId" clId="{D3C154CA-6987-AB4F-B459-B7655E201C59}" dt="2025-04-26T21:20:56.813" v="373" actId="20578"/>
        <pc:sldMkLst>
          <pc:docMk/>
          <pc:sldMk cId="1087778757" sldId="903"/>
        </pc:sldMkLst>
      </pc:sldChg>
      <pc:sldChg chg="del">
        <pc:chgData name="Jim Fleming" userId="161791bae1afb603" providerId="LiveId" clId="{D3C154CA-6987-AB4F-B459-B7655E201C59}" dt="2025-04-26T15:02:15.977" v="25" actId="2696"/>
        <pc:sldMkLst>
          <pc:docMk/>
          <pc:sldMk cId="1334468672" sldId="904"/>
        </pc:sldMkLst>
      </pc:sldChg>
      <pc:sldChg chg="add del ord">
        <pc:chgData name="Jim Fleming" userId="161791bae1afb603" providerId="LiveId" clId="{D3C154CA-6987-AB4F-B459-B7655E201C59}" dt="2025-04-26T21:50:13.297" v="433" actId="2696"/>
        <pc:sldMkLst>
          <pc:docMk/>
          <pc:sldMk cId="3113961110" sldId="904"/>
        </pc:sldMkLst>
      </pc:sldChg>
      <pc:sldChg chg="add del ord replId">
        <pc:chgData name="Jim Fleming" userId="161791bae1afb603" providerId="LiveId" clId="{D3C154CA-6987-AB4F-B459-B7655E201C59}" dt="2025-04-26T21:39:15.464" v="420" actId="2696"/>
        <pc:sldMkLst>
          <pc:docMk/>
          <pc:sldMk cId="984492076" sldId="905"/>
        </pc:sldMkLst>
      </pc:sldChg>
      <pc:sldChg chg="del">
        <pc:chgData name="Jim Fleming" userId="161791bae1afb603" providerId="LiveId" clId="{D3C154CA-6987-AB4F-B459-B7655E201C59}" dt="2025-04-26T15:02:15.977" v="25" actId="2696"/>
        <pc:sldMkLst>
          <pc:docMk/>
          <pc:sldMk cId="1420192296" sldId="906"/>
        </pc:sldMkLst>
      </pc:sldChg>
      <pc:sldChg chg="add del ord replId">
        <pc:chgData name="Jim Fleming" userId="161791bae1afb603" providerId="LiveId" clId="{D3C154CA-6987-AB4F-B459-B7655E201C59}" dt="2025-04-26T21:40:44.861" v="422" actId="2696"/>
        <pc:sldMkLst>
          <pc:docMk/>
          <pc:sldMk cId="1565577766" sldId="906"/>
        </pc:sldMkLst>
      </pc:sldChg>
      <pc:sldChg chg="add ord replId">
        <pc:chgData name="Jim Fleming" userId="161791bae1afb603" providerId="LiveId" clId="{D3C154CA-6987-AB4F-B459-B7655E201C59}" dt="2025-04-26T21:21:11.154" v="376" actId="20578"/>
        <pc:sldMkLst>
          <pc:docMk/>
          <pc:sldMk cId="2271322698" sldId="907"/>
        </pc:sldMkLst>
      </pc:sldChg>
      <pc:sldChg chg="del">
        <pc:chgData name="Jim Fleming" userId="161791bae1afb603" providerId="LiveId" clId="{D3C154CA-6987-AB4F-B459-B7655E201C59}" dt="2025-04-26T15:02:15.977" v="25" actId="2696"/>
        <pc:sldMkLst>
          <pc:docMk/>
          <pc:sldMk cId="75231758" sldId="908"/>
        </pc:sldMkLst>
      </pc:sldChg>
      <pc:sldChg chg="add del ord">
        <pc:chgData name="Jim Fleming" userId="161791bae1afb603" providerId="LiveId" clId="{D3C154CA-6987-AB4F-B459-B7655E201C59}" dt="2025-04-26T21:48:22.402" v="432" actId="2696"/>
        <pc:sldMkLst>
          <pc:docMk/>
          <pc:sldMk cId="4048468535" sldId="908"/>
        </pc:sldMkLst>
      </pc:sldChg>
      <pc:sldChg chg="del">
        <pc:chgData name="Jim Fleming" userId="161791bae1afb603" providerId="LiveId" clId="{D3C154CA-6987-AB4F-B459-B7655E201C59}" dt="2025-04-26T15:02:15.977" v="25" actId="2696"/>
        <pc:sldMkLst>
          <pc:docMk/>
          <pc:sldMk cId="1630266296" sldId="909"/>
        </pc:sldMkLst>
      </pc:sldChg>
      <pc:sldChg chg="add ord">
        <pc:chgData name="Jim Fleming" userId="161791bae1afb603" providerId="LiveId" clId="{D3C154CA-6987-AB4F-B459-B7655E201C59}" dt="2025-04-26T21:52:14.439" v="434" actId="20578"/>
        <pc:sldMkLst>
          <pc:docMk/>
          <pc:sldMk cId="2200589506" sldId="909"/>
        </pc:sldMkLst>
      </pc:sldChg>
      <pc:sldChg chg="add ord">
        <pc:chgData name="Jim Fleming" userId="161791bae1afb603" providerId="LiveId" clId="{D3C154CA-6987-AB4F-B459-B7655E201C59}" dt="2025-04-26T21:21:25.916" v="382" actId="20578"/>
        <pc:sldMkLst>
          <pc:docMk/>
          <pc:sldMk cId="729978204" sldId="910"/>
        </pc:sldMkLst>
      </pc:sldChg>
      <pc:sldChg chg="del">
        <pc:chgData name="Jim Fleming" userId="161791bae1afb603" providerId="LiveId" clId="{D3C154CA-6987-AB4F-B459-B7655E201C59}" dt="2025-04-26T15:02:15.977" v="25" actId="2696"/>
        <pc:sldMkLst>
          <pc:docMk/>
          <pc:sldMk cId="4240424285" sldId="910"/>
        </pc:sldMkLst>
      </pc:sldChg>
      <pc:sldChg chg="del">
        <pc:chgData name="Jim Fleming" userId="161791bae1afb603" providerId="LiveId" clId="{D3C154CA-6987-AB4F-B459-B7655E201C59}" dt="2025-04-26T15:02:15.977" v="25" actId="2696"/>
        <pc:sldMkLst>
          <pc:docMk/>
          <pc:sldMk cId="1130559745" sldId="911"/>
        </pc:sldMkLst>
      </pc:sldChg>
      <pc:sldChg chg="add del ord">
        <pc:chgData name="Jim Fleming" userId="161791bae1afb603" providerId="LiveId" clId="{D3C154CA-6987-AB4F-B459-B7655E201C59}" dt="2025-04-26T21:52:34.014" v="436" actId="2696"/>
        <pc:sldMkLst>
          <pc:docMk/>
          <pc:sldMk cId="3579582461" sldId="911"/>
        </pc:sldMkLst>
      </pc:sldChg>
      <pc:sldChg chg="add ord">
        <pc:chgData name="Jim Fleming" userId="161791bae1afb603" providerId="LiveId" clId="{D3C154CA-6987-AB4F-B459-B7655E201C59}" dt="2025-04-26T21:38:01.435" v="418" actId="20578"/>
        <pc:sldMkLst>
          <pc:docMk/>
          <pc:sldMk cId="3337129218" sldId="912"/>
        </pc:sldMkLst>
      </pc:sldChg>
    </pc:docChg>
  </pc:docChgLst>
  <pc:docChgLst>
    <pc:chgData name="Jim Fleming" userId="161791bae1afb603" providerId="LiveId" clId="{BA017037-CFC5-0449-B31E-A16E8B8F0100}"/>
    <pc:docChg chg="undo custSel addSld delSld modSld sldOrd modNotesMaster">
      <pc:chgData name="Jim Fleming" userId="161791bae1afb603" providerId="LiveId" clId="{BA017037-CFC5-0449-B31E-A16E8B8F0100}" dt="2025-04-05T19:33:24.075" v="4055"/>
      <pc:docMkLst>
        <pc:docMk/>
      </pc:docMkLst>
      <pc:sldChg chg="del">
        <pc:chgData name="Jim Fleming" userId="161791bae1afb603" providerId="LiveId" clId="{BA017037-CFC5-0449-B31E-A16E8B8F0100}" dt="2025-04-05T14:54:08.125" v="84" actId="2696"/>
        <pc:sldMkLst>
          <pc:docMk/>
          <pc:sldMk cId="1564561552" sldId="257"/>
        </pc:sldMkLst>
      </pc:sldChg>
      <pc:sldChg chg="modSp add mod ord">
        <pc:chgData name="Jim Fleming" userId="161791bae1afb603" providerId="LiveId" clId="{BA017037-CFC5-0449-B31E-A16E8B8F0100}" dt="2025-04-05T18:23:16.119" v="3648" actId="20578"/>
        <pc:sldMkLst>
          <pc:docMk/>
          <pc:sldMk cId="1791236111" sldId="386"/>
        </pc:sldMkLst>
      </pc:sldChg>
      <pc:sldChg chg="modSp mod ord chgLayout">
        <pc:chgData name="Jim Fleming" userId="161791bae1afb603" providerId="LiveId" clId="{BA017037-CFC5-0449-B31E-A16E8B8F0100}" dt="2025-04-05T15:22:35.226" v="614" actId="20578"/>
        <pc:sldMkLst>
          <pc:docMk/>
          <pc:sldMk cId="3544828559" sldId="467"/>
        </pc:sldMkLst>
        <pc:spChg chg="mod ord">
          <ac:chgData name="Jim Fleming" userId="161791bae1afb603" providerId="LiveId" clId="{BA017037-CFC5-0449-B31E-A16E8B8F0100}" dt="2025-04-05T14:52:10.874" v="40" actId="700"/>
          <ac:spMkLst>
            <pc:docMk/>
            <pc:sldMk cId="3544828559" sldId="467"/>
            <ac:spMk id="2" creationId="{1AC8C507-C381-A7EC-84C3-B88443D1F57A}"/>
          </ac:spMkLst>
        </pc:spChg>
        <pc:spChg chg="mod ord">
          <ac:chgData name="Jim Fleming" userId="161791bae1afb603" providerId="LiveId" clId="{BA017037-CFC5-0449-B31E-A16E8B8F0100}" dt="2025-04-05T14:52:18.013" v="41" actId="114"/>
          <ac:spMkLst>
            <pc:docMk/>
            <pc:sldMk cId="3544828559" sldId="467"/>
            <ac:spMk id="5" creationId="{FDC8D6C2-5F52-D34B-23A0-601FDE73D0F9}"/>
          </ac:spMkLst>
        </pc:spChg>
      </pc:sldChg>
      <pc:sldChg chg="del">
        <pc:chgData name="Jim Fleming" userId="161791bae1afb603" providerId="LiveId" clId="{BA017037-CFC5-0449-B31E-A16E8B8F0100}" dt="2025-04-05T14:52:53.804" v="42" actId="2696"/>
        <pc:sldMkLst>
          <pc:docMk/>
          <pc:sldMk cId="4066688916" sldId="469"/>
        </pc:sldMkLst>
      </pc:sldChg>
      <pc:sldChg chg="del">
        <pc:chgData name="Jim Fleming" userId="161791bae1afb603" providerId="LiveId" clId="{BA017037-CFC5-0449-B31E-A16E8B8F0100}" dt="2025-04-05T14:52:53.804" v="42" actId="2696"/>
        <pc:sldMkLst>
          <pc:docMk/>
          <pc:sldMk cId="1008993633" sldId="479"/>
        </pc:sldMkLst>
      </pc:sldChg>
      <pc:sldChg chg="del">
        <pc:chgData name="Jim Fleming" userId="161791bae1afb603" providerId="LiveId" clId="{BA017037-CFC5-0449-B31E-A16E8B8F0100}" dt="2025-04-05T14:53:02.314" v="43" actId="2696"/>
        <pc:sldMkLst>
          <pc:docMk/>
          <pc:sldMk cId="3467839692" sldId="480"/>
        </pc:sldMkLst>
      </pc:sldChg>
      <pc:sldChg chg="del">
        <pc:chgData name="Jim Fleming" userId="161791bae1afb603" providerId="LiveId" clId="{BA017037-CFC5-0449-B31E-A16E8B8F0100}" dt="2025-04-05T14:53:19.194" v="47" actId="2696"/>
        <pc:sldMkLst>
          <pc:docMk/>
          <pc:sldMk cId="1693998690" sldId="481"/>
        </pc:sldMkLst>
      </pc:sldChg>
      <pc:sldChg chg="del">
        <pc:chgData name="Jim Fleming" userId="161791bae1afb603" providerId="LiveId" clId="{BA017037-CFC5-0449-B31E-A16E8B8F0100}" dt="2025-04-05T14:53:18.424" v="46" actId="2696"/>
        <pc:sldMkLst>
          <pc:docMk/>
          <pc:sldMk cId="334323681" sldId="483"/>
        </pc:sldMkLst>
      </pc:sldChg>
      <pc:sldChg chg="del">
        <pc:chgData name="Jim Fleming" userId="161791bae1afb603" providerId="LiveId" clId="{BA017037-CFC5-0449-B31E-A16E8B8F0100}" dt="2025-04-05T14:53:56.259" v="75" actId="2696"/>
        <pc:sldMkLst>
          <pc:docMk/>
          <pc:sldMk cId="2138533639" sldId="489"/>
        </pc:sldMkLst>
      </pc:sldChg>
      <pc:sldChg chg="del">
        <pc:chgData name="Jim Fleming" userId="161791bae1afb603" providerId="LiveId" clId="{BA017037-CFC5-0449-B31E-A16E8B8F0100}" dt="2025-04-05T14:53:56.612" v="76" actId="2696"/>
        <pc:sldMkLst>
          <pc:docMk/>
          <pc:sldMk cId="1773743807" sldId="490"/>
        </pc:sldMkLst>
      </pc:sldChg>
      <pc:sldChg chg="del">
        <pc:chgData name="Jim Fleming" userId="161791bae1afb603" providerId="LiveId" clId="{BA017037-CFC5-0449-B31E-A16E8B8F0100}" dt="2025-04-05T14:53:57.093" v="77" actId="2696"/>
        <pc:sldMkLst>
          <pc:docMk/>
          <pc:sldMk cId="1321751761" sldId="491"/>
        </pc:sldMkLst>
      </pc:sldChg>
      <pc:sldChg chg="modSp add mod ord">
        <pc:chgData name="Jim Fleming" userId="161791bae1afb603" providerId="LiveId" clId="{BA017037-CFC5-0449-B31E-A16E8B8F0100}" dt="2025-04-05T19:09:12.347" v="3899" actId="6549"/>
        <pc:sldMkLst>
          <pc:docMk/>
          <pc:sldMk cId="1695603952" sldId="496"/>
        </pc:sldMkLst>
      </pc:sldChg>
      <pc:sldChg chg="del">
        <pc:chgData name="Jim Fleming" userId="161791bae1afb603" providerId="LiveId" clId="{BA017037-CFC5-0449-B31E-A16E8B8F0100}" dt="2025-04-05T14:53:43.254" v="55" actId="2696"/>
        <pc:sldMkLst>
          <pc:docMk/>
          <pc:sldMk cId="3278007702" sldId="505"/>
        </pc:sldMkLst>
      </pc:sldChg>
      <pc:sldChg chg="del">
        <pc:chgData name="Jim Fleming" userId="161791bae1afb603" providerId="LiveId" clId="{BA017037-CFC5-0449-B31E-A16E8B8F0100}" dt="2025-04-05T14:53:50.597" v="65" actId="2696"/>
        <pc:sldMkLst>
          <pc:docMk/>
          <pc:sldMk cId="4287106677" sldId="506"/>
        </pc:sldMkLst>
      </pc:sldChg>
      <pc:sldChg chg="add">
        <pc:chgData name="Jim Fleming" userId="161791bae1afb603" providerId="LiveId" clId="{BA017037-CFC5-0449-B31E-A16E8B8F0100}" dt="2025-04-05T18:26:31.698" v="3653"/>
        <pc:sldMkLst>
          <pc:docMk/>
          <pc:sldMk cId="3433638524" sldId="539"/>
        </pc:sldMkLst>
      </pc:sldChg>
      <pc:sldChg chg="modSp add mod ord">
        <pc:chgData name="Jim Fleming" userId="161791bae1afb603" providerId="LiveId" clId="{BA017037-CFC5-0449-B31E-A16E8B8F0100}" dt="2025-04-05T18:33:05.923" v="3730" actId="20578"/>
        <pc:sldMkLst>
          <pc:docMk/>
          <pc:sldMk cId="3051952489" sldId="633"/>
        </pc:sldMkLst>
      </pc:sldChg>
      <pc:sldChg chg="modSp mod">
        <pc:chgData name="Jim Fleming" userId="161791bae1afb603" providerId="LiveId" clId="{BA017037-CFC5-0449-B31E-A16E8B8F0100}" dt="2025-04-05T19:01:17.865" v="3876"/>
        <pc:sldMkLst>
          <pc:docMk/>
          <pc:sldMk cId="384459236" sldId="666"/>
        </pc:sldMkLst>
      </pc:sldChg>
      <pc:sldChg chg="del">
        <pc:chgData name="Jim Fleming" userId="161791bae1afb603" providerId="LiveId" clId="{BA017037-CFC5-0449-B31E-A16E8B8F0100}" dt="2025-04-05T14:54:00.746" v="83" actId="2696"/>
        <pc:sldMkLst>
          <pc:docMk/>
          <pc:sldMk cId="2230630306" sldId="667"/>
        </pc:sldMkLst>
      </pc:sldChg>
      <pc:sldChg chg="del">
        <pc:chgData name="Jim Fleming" userId="161791bae1afb603" providerId="LiveId" clId="{BA017037-CFC5-0449-B31E-A16E8B8F0100}" dt="2025-04-05T14:53:41.900" v="54" actId="2696"/>
        <pc:sldMkLst>
          <pc:docMk/>
          <pc:sldMk cId="3757601269" sldId="668"/>
        </pc:sldMkLst>
      </pc:sldChg>
      <pc:sldChg chg="del">
        <pc:chgData name="Jim Fleming" userId="161791bae1afb603" providerId="LiveId" clId="{BA017037-CFC5-0449-B31E-A16E8B8F0100}" dt="2025-04-05T14:53:53.714" v="73" actId="2696"/>
        <pc:sldMkLst>
          <pc:docMk/>
          <pc:sldMk cId="3646108762" sldId="669"/>
        </pc:sldMkLst>
      </pc:sldChg>
      <pc:sldChg chg="add del ord">
        <pc:chgData name="Jim Fleming" userId="161791bae1afb603" providerId="LiveId" clId="{BA017037-CFC5-0449-B31E-A16E8B8F0100}" dt="2025-04-05T17:53:21.724" v="2953" actId="20578"/>
        <pc:sldMkLst>
          <pc:docMk/>
          <pc:sldMk cId="4015699505" sldId="672"/>
        </pc:sldMkLst>
      </pc:sldChg>
      <pc:sldChg chg="del">
        <pc:chgData name="Jim Fleming" userId="161791bae1afb603" providerId="LiveId" clId="{BA017037-CFC5-0449-B31E-A16E8B8F0100}" dt="2025-04-05T17:27:59.541" v="2814" actId="2696"/>
        <pc:sldMkLst>
          <pc:docMk/>
          <pc:sldMk cId="480089297" sldId="673"/>
        </pc:sldMkLst>
      </pc:sldChg>
      <pc:sldChg chg="del">
        <pc:chgData name="Jim Fleming" userId="161791bae1afb603" providerId="LiveId" clId="{BA017037-CFC5-0449-B31E-A16E8B8F0100}" dt="2025-04-05T14:52:53.804" v="42" actId="2696"/>
        <pc:sldMkLst>
          <pc:docMk/>
          <pc:sldMk cId="2177504325" sldId="674"/>
        </pc:sldMkLst>
      </pc:sldChg>
      <pc:sldChg chg="del">
        <pc:chgData name="Jim Fleming" userId="161791bae1afb603" providerId="LiveId" clId="{BA017037-CFC5-0449-B31E-A16E8B8F0100}" dt="2025-04-05T14:52:53.804" v="42" actId="2696"/>
        <pc:sldMkLst>
          <pc:docMk/>
          <pc:sldMk cId="353112185" sldId="675"/>
        </pc:sldMkLst>
      </pc:sldChg>
      <pc:sldChg chg="ord">
        <pc:chgData name="Jim Fleming" userId="161791bae1afb603" providerId="LiveId" clId="{BA017037-CFC5-0449-B31E-A16E8B8F0100}" dt="2025-04-05T14:54:28.058" v="93" actId="20578"/>
        <pc:sldMkLst>
          <pc:docMk/>
          <pc:sldMk cId="4286034721" sldId="676"/>
        </pc:sldMkLst>
      </pc:sldChg>
      <pc:sldChg chg="modSp add del mod ord">
        <pc:chgData name="Jim Fleming" userId="161791bae1afb603" providerId="LiveId" clId="{BA017037-CFC5-0449-B31E-A16E8B8F0100}" dt="2025-04-05T17:30:07.017" v="2827" actId="20578"/>
        <pc:sldMkLst>
          <pc:docMk/>
          <pc:sldMk cId="3005670088" sldId="677"/>
        </pc:sldMkLst>
      </pc:sldChg>
      <pc:sldChg chg="modSp add mod ord">
        <pc:chgData name="Jim Fleming" userId="161791bae1afb603" providerId="LiveId" clId="{BA017037-CFC5-0449-B31E-A16E8B8F0100}" dt="2025-04-05T18:23:37.256" v="3651" actId="20578"/>
        <pc:sldMkLst>
          <pc:docMk/>
          <pc:sldMk cId="1892334262" sldId="678"/>
        </pc:sldMkLst>
      </pc:sldChg>
      <pc:sldChg chg="del">
        <pc:chgData name="Jim Fleming" userId="161791bae1afb603" providerId="LiveId" clId="{BA017037-CFC5-0449-B31E-A16E8B8F0100}" dt="2025-04-05T14:54:16.367" v="90" actId="2696"/>
        <pc:sldMkLst>
          <pc:docMk/>
          <pc:sldMk cId="3866692572" sldId="678"/>
        </pc:sldMkLst>
      </pc:sldChg>
      <pc:sldChg chg="del">
        <pc:chgData name="Jim Fleming" userId="161791bae1afb603" providerId="LiveId" clId="{BA017037-CFC5-0449-B31E-A16E8B8F0100}" dt="2025-04-05T14:54:16.960" v="91" actId="2696"/>
        <pc:sldMkLst>
          <pc:docMk/>
          <pc:sldMk cId="3376690331" sldId="679"/>
        </pc:sldMkLst>
      </pc:sldChg>
      <pc:sldChg chg="add del">
        <pc:chgData name="Jim Fleming" userId="161791bae1afb603" providerId="LiveId" clId="{BA017037-CFC5-0449-B31E-A16E8B8F0100}" dt="2025-04-05T14:54:15.868" v="89" actId="2696"/>
        <pc:sldMkLst>
          <pc:docMk/>
          <pc:sldMk cId="338575872" sldId="680"/>
        </pc:sldMkLst>
      </pc:sldChg>
      <pc:sldChg chg="del">
        <pc:chgData name="Jim Fleming" userId="161791bae1afb603" providerId="LiveId" clId="{BA017037-CFC5-0449-B31E-A16E8B8F0100}" dt="2025-04-05T14:54:17.769" v="92" actId="2696"/>
        <pc:sldMkLst>
          <pc:docMk/>
          <pc:sldMk cId="3163759212" sldId="681"/>
        </pc:sldMkLst>
      </pc:sldChg>
      <pc:sldChg chg="del">
        <pc:chgData name="Jim Fleming" userId="161791bae1afb603" providerId="LiveId" clId="{BA017037-CFC5-0449-B31E-A16E8B8F0100}" dt="2025-04-05T14:54:30.728" v="94" actId="2696"/>
        <pc:sldMkLst>
          <pc:docMk/>
          <pc:sldMk cId="1841655045" sldId="682"/>
        </pc:sldMkLst>
      </pc:sldChg>
      <pc:sldChg chg="del">
        <pc:chgData name="Jim Fleming" userId="161791bae1afb603" providerId="LiveId" clId="{BA017037-CFC5-0449-B31E-A16E8B8F0100}" dt="2025-04-05T14:53:02.314" v="43" actId="2696"/>
        <pc:sldMkLst>
          <pc:docMk/>
          <pc:sldMk cId="1782694580" sldId="685"/>
        </pc:sldMkLst>
      </pc:sldChg>
      <pc:sldChg chg="del">
        <pc:chgData name="Jim Fleming" userId="161791bae1afb603" providerId="LiveId" clId="{BA017037-CFC5-0449-B31E-A16E8B8F0100}" dt="2025-04-05T14:53:02.314" v="43" actId="2696"/>
        <pc:sldMkLst>
          <pc:docMk/>
          <pc:sldMk cId="1919615607" sldId="686"/>
        </pc:sldMkLst>
      </pc:sldChg>
      <pc:sldChg chg="del">
        <pc:chgData name="Jim Fleming" userId="161791bae1afb603" providerId="LiveId" clId="{BA017037-CFC5-0449-B31E-A16E8B8F0100}" dt="2025-04-05T14:53:02.314" v="43" actId="2696"/>
        <pc:sldMkLst>
          <pc:docMk/>
          <pc:sldMk cId="3084943743" sldId="687"/>
        </pc:sldMkLst>
      </pc:sldChg>
      <pc:sldChg chg="del">
        <pc:chgData name="Jim Fleming" userId="161791bae1afb603" providerId="LiveId" clId="{BA017037-CFC5-0449-B31E-A16E8B8F0100}" dt="2025-04-05T14:54:43.678" v="99" actId="2696"/>
        <pc:sldMkLst>
          <pc:docMk/>
          <pc:sldMk cId="3525737962" sldId="688"/>
        </pc:sldMkLst>
      </pc:sldChg>
      <pc:sldChg chg="modSp add mod ord">
        <pc:chgData name="Jim Fleming" userId="161791bae1afb603" providerId="LiveId" clId="{BA017037-CFC5-0449-B31E-A16E8B8F0100}" dt="2025-04-05T18:21:57.900" v="3646" actId="20578"/>
        <pc:sldMkLst>
          <pc:docMk/>
          <pc:sldMk cId="3460848480" sldId="701"/>
        </pc:sldMkLst>
      </pc:sldChg>
      <pc:sldChg chg="modSp add del mod">
        <pc:chgData name="Jim Fleming" userId="161791bae1afb603" providerId="LiveId" clId="{BA017037-CFC5-0449-B31E-A16E8B8F0100}" dt="2025-04-05T15:29:32.432" v="813" actId="2696"/>
        <pc:sldMkLst>
          <pc:docMk/>
          <pc:sldMk cId="440590281" sldId="758"/>
        </pc:sldMkLst>
      </pc:sldChg>
      <pc:sldChg chg="del">
        <pc:chgData name="Jim Fleming" userId="161791bae1afb603" providerId="LiveId" clId="{BA017037-CFC5-0449-B31E-A16E8B8F0100}" dt="2025-04-05T14:54:50.415" v="102" actId="2696"/>
        <pc:sldMkLst>
          <pc:docMk/>
          <pc:sldMk cId="649699745" sldId="762"/>
        </pc:sldMkLst>
      </pc:sldChg>
      <pc:sldChg chg="del">
        <pc:chgData name="Jim Fleming" userId="161791bae1afb603" providerId="LiveId" clId="{BA017037-CFC5-0449-B31E-A16E8B8F0100}" dt="2025-04-05T14:54:44.680" v="100" actId="2696"/>
        <pc:sldMkLst>
          <pc:docMk/>
          <pc:sldMk cId="351656657" sldId="763"/>
        </pc:sldMkLst>
      </pc:sldChg>
      <pc:sldChg chg="del">
        <pc:chgData name="Jim Fleming" userId="161791bae1afb603" providerId="LiveId" clId="{BA017037-CFC5-0449-B31E-A16E8B8F0100}" dt="2025-04-05T14:54:45.415" v="101" actId="2696"/>
        <pc:sldMkLst>
          <pc:docMk/>
          <pc:sldMk cId="757743180" sldId="764"/>
        </pc:sldMkLst>
      </pc:sldChg>
      <pc:sldChg chg="modSp add mod ord">
        <pc:chgData name="Jim Fleming" userId="161791bae1afb603" providerId="LiveId" clId="{BA017037-CFC5-0449-B31E-A16E8B8F0100}" dt="2025-04-05T18:05:24.575" v="3039" actId="20578"/>
        <pc:sldMkLst>
          <pc:docMk/>
          <pc:sldMk cId="460657024" sldId="765"/>
        </pc:sldMkLst>
      </pc:sldChg>
      <pc:sldChg chg="del">
        <pc:chgData name="Jim Fleming" userId="161791bae1afb603" providerId="LiveId" clId="{BA017037-CFC5-0449-B31E-A16E8B8F0100}" dt="2025-04-05T14:54:32.361" v="95" actId="2696"/>
        <pc:sldMkLst>
          <pc:docMk/>
          <pc:sldMk cId="3560214394" sldId="765"/>
        </pc:sldMkLst>
      </pc:sldChg>
      <pc:sldChg chg="del">
        <pc:chgData name="Jim Fleming" userId="161791bae1afb603" providerId="LiveId" clId="{BA017037-CFC5-0449-B31E-A16E8B8F0100}" dt="2025-04-05T14:53:43.712" v="56" actId="2696"/>
        <pc:sldMkLst>
          <pc:docMk/>
          <pc:sldMk cId="3917844314" sldId="766"/>
        </pc:sldMkLst>
      </pc:sldChg>
      <pc:sldChg chg="del">
        <pc:chgData name="Jim Fleming" userId="161791bae1afb603" providerId="LiveId" clId="{BA017037-CFC5-0449-B31E-A16E8B8F0100}" dt="2025-04-05T14:53:44.476" v="58" actId="2696"/>
        <pc:sldMkLst>
          <pc:docMk/>
          <pc:sldMk cId="4149299525" sldId="767"/>
        </pc:sldMkLst>
      </pc:sldChg>
      <pc:sldChg chg="del">
        <pc:chgData name="Jim Fleming" userId="161791bae1afb603" providerId="LiveId" clId="{BA017037-CFC5-0449-B31E-A16E8B8F0100}" dt="2025-04-05T14:53:44.122" v="57" actId="2696"/>
        <pc:sldMkLst>
          <pc:docMk/>
          <pc:sldMk cId="434848599" sldId="768"/>
        </pc:sldMkLst>
      </pc:sldChg>
      <pc:sldChg chg="modSp add mod">
        <pc:chgData name="Jim Fleming" userId="161791bae1afb603" providerId="LiveId" clId="{BA017037-CFC5-0449-B31E-A16E8B8F0100}" dt="2025-04-05T17:01:18.857" v="2619"/>
        <pc:sldMkLst>
          <pc:docMk/>
          <pc:sldMk cId="3809868452" sldId="768"/>
        </pc:sldMkLst>
      </pc:sldChg>
      <pc:sldChg chg="del">
        <pc:chgData name="Jim Fleming" userId="161791bae1afb603" providerId="LiveId" clId="{BA017037-CFC5-0449-B31E-A16E8B8F0100}" dt="2025-04-05T14:53:50.848" v="66" actId="2696"/>
        <pc:sldMkLst>
          <pc:docMk/>
          <pc:sldMk cId="1343899108" sldId="770"/>
        </pc:sldMkLst>
      </pc:sldChg>
      <pc:sldChg chg="del">
        <pc:chgData name="Jim Fleming" userId="161791bae1afb603" providerId="LiveId" clId="{BA017037-CFC5-0449-B31E-A16E8B8F0100}" dt="2025-04-05T14:53:52.359" v="71" actId="2696"/>
        <pc:sldMkLst>
          <pc:docMk/>
          <pc:sldMk cId="424274489" sldId="771"/>
        </pc:sldMkLst>
      </pc:sldChg>
      <pc:sldChg chg="del">
        <pc:chgData name="Jim Fleming" userId="161791bae1afb603" providerId="LiveId" clId="{BA017037-CFC5-0449-B31E-A16E8B8F0100}" dt="2025-04-05T14:53:52.716" v="72" actId="2696"/>
        <pc:sldMkLst>
          <pc:docMk/>
          <pc:sldMk cId="2055240671" sldId="772"/>
        </pc:sldMkLst>
      </pc:sldChg>
      <pc:sldChg chg="del">
        <pc:chgData name="Jim Fleming" userId="161791bae1afb603" providerId="LiveId" clId="{BA017037-CFC5-0449-B31E-A16E8B8F0100}" dt="2025-04-05T14:53:48.834" v="62" actId="2696"/>
        <pc:sldMkLst>
          <pc:docMk/>
          <pc:sldMk cId="677079987" sldId="773"/>
        </pc:sldMkLst>
      </pc:sldChg>
      <pc:sldChg chg="del">
        <pc:chgData name="Jim Fleming" userId="161791bae1afb603" providerId="LiveId" clId="{BA017037-CFC5-0449-B31E-A16E8B8F0100}" dt="2025-04-05T14:53:47.729" v="60" actId="2696"/>
        <pc:sldMkLst>
          <pc:docMk/>
          <pc:sldMk cId="469972238" sldId="774"/>
        </pc:sldMkLst>
      </pc:sldChg>
      <pc:sldChg chg="ord">
        <pc:chgData name="Jim Fleming" userId="161791bae1afb603" providerId="LiveId" clId="{BA017037-CFC5-0449-B31E-A16E8B8F0100}" dt="2025-04-05T14:54:40.639" v="98" actId="20578"/>
        <pc:sldMkLst>
          <pc:docMk/>
          <pc:sldMk cId="3885038505" sldId="776"/>
        </pc:sldMkLst>
      </pc:sldChg>
      <pc:sldChg chg="del">
        <pc:chgData name="Jim Fleming" userId="161791bae1afb603" providerId="LiveId" clId="{BA017037-CFC5-0449-B31E-A16E8B8F0100}" dt="2025-04-05T14:53:48.155" v="61" actId="2696"/>
        <pc:sldMkLst>
          <pc:docMk/>
          <pc:sldMk cId="3008037203" sldId="777"/>
        </pc:sldMkLst>
      </pc:sldChg>
      <pc:sldChg chg="del">
        <pc:chgData name="Jim Fleming" userId="161791bae1afb603" providerId="LiveId" clId="{BA017037-CFC5-0449-B31E-A16E8B8F0100}" dt="2025-04-05T14:52:53.804" v="42" actId="2696"/>
        <pc:sldMkLst>
          <pc:docMk/>
          <pc:sldMk cId="2834268902" sldId="778"/>
        </pc:sldMkLst>
      </pc:sldChg>
      <pc:sldChg chg="modSp add mod ord">
        <pc:chgData name="Jim Fleming" userId="161791bae1afb603" providerId="LiveId" clId="{BA017037-CFC5-0449-B31E-A16E8B8F0100}" dt="2025-04-05T18:21:57.900" v="3646" actId="20578"/>
        <pc:sldMkLst>
          <pc:docMk/>
          <pc:sldMk cId="3655191451" sldId="778"/>
        </pc:sldMkLst>
      </pc:sldChg>
      <pc:sldChg chg="modSp add mod ord">
        <pc:chgData name="Jim Fleming" userId="161791bae1afb603" providerId="LiveId" clId="{BA017037-CFC5-0449-B31E-A16E8B8F0100}" dt="2025-04-05T19:00:28.362" v="3867" actId="14100"/>
        <pc:sldMkLst>
          <pc:docMk/>
          <pc:sldMk cId="837976973" sldId="779"/>
        </pc:sldMkLst>
      </pc:sldChg>
      <pc:sldChg chg="del">
        <pc:chgData name="Jim Fleming" userId="161791bae1afb603" providerId="LiveId" clId="{BA017037-CFC5-0449-B31E-A16E8B8F0100}" dt="2025-04-05T14:53:02.314" v="43" actId="2696"/>
        <pc:sldMkLst>
          <pc:docMk/>
          <pc:sldMk cId="3690600014" sldId="779"/>
        </pc:sldMkLst>
      </pc:sldChg>
      <pc:sldChg chg="del ord">
        <pc:chgData name="Jim Fleming" userId="161791bae1afb603" providerId="LiveId" clId="{BA017037-CFC5-0449-B31E-A16E8B8F0100}" dt="2025-04-05T14:53:14.705" v="45" actId="2696"/>
        <pc:sldMkLst>
          <pc:docMk/>
          <pc:sldMk cId="1983721396" sldId="780"/>
        </pc:sldMkLst>
      </pc:sldChg>
      <pc:sldChg chg="del">
        <pc:chgData name="Jim Fleming" userId="161791bae1afb603" providerId="LiveId" clId="{BA017037-CFC5-0449-B31E-A16E8B8F0100}" dt="2025-04-05T14:53:54.658" v="74" actId="2696"/>
        <pc:sldMkLst>
          <pc:docMk/>
          <pc:sldMk cId="3964819729" sldId="782"/>
        </pc:sldMkLst>
      </pc:sldChg>
      <pc:sldChg chg="del">
        <pc:chgData name="Jim Fleming" userId="161791bae1afb603" providerId="LiveId" clId="{BA017037-CFC5-0449-B31E-A16E8B8F0100}" dt="2025-04-05T14:53:49.215" v="63" actId="2696"/>
        <pc:sldMkLst>
          <pc:docMk/>
          <pc:sldMk cId="460657024" sldId="785"/>
        </pc:sldMkLst>
      </pc:sldChg>
      <pc:sldChg chg="del">
        <pc:chgData name="Jim Fleming" userId="161791bae1afb603" providerId="LiveId" clId="{BA017037-CFC5-0449-B31E-A16E8B8F0100}" dt="2025-04-05T14:53:49.703" v="64" actId="2696"/>
        <pc:sldMkLst>
          <pc:docMk/>
          <pc:sldMk cId="3221297429" sldId="786"/>
        </pc:sldMkLst>
      </pc:sldChg>
      <pc:sldChg chg="del">
        <pc:chgData name="Jim Fleming" userId="161791bae1afb603" providerId="LiveId" clId="{BA017037-CFC5-0449-B31E-A16E8B8F0100}" dt="2025-04-05T14:53:51.895" v="70" actId="2696"/>
        <pc:sldMkLst>
          <pc:docMk/>
          <pc:sldMk cId="1640058322" sldId="788"/>
        </pc:sldMkLst>
      </pc:sldChg>
      <pc:sldChg chg="del">
        <pc:chgData name="Jim Fleming" userId="161791bae1afb603" providerId="LiveId" clId="{BA017037-CFC5-0449-B31E-A16E8B8F0100}" dt="2025-04-05T14:53:51.096" v="67" actId="2696"/>
        <pc:sldMkLst>
          <pc:docMk/>
          <pc:sldMk cId="2129248733" sldId="789"/>
        </pc:sldMkLst>
      </pc:sldChg>
      <pc:sldChg chg="del">
        <pc:chgData name="Jim Fleming" userId="161791bae1afb603" providerId="LiveId" clId="{BA017037-CFC5-0449-B31E-A16E8B8F0100}" dt="2025-04-05T14:53:51.311" v="68" actId="2696"/>
        <pc:sldMkLst>
          <pc:docMk/>
          <pc:sldMk cId="2130004607" sldId="790"/>
        </pc:sldMkLst>
      </pc:sldChg>
      <pc:sldChg chg="del">
        <pc:chgData name="Jim Fleming" userId="161791bae1afb603" providerId="LiveId" clId="{BA017037-CFC5-0449-B31E-A16E8B8F0100}" dt="2025-04-05T14:53:51.576" v="69" actId="2696"/>
        <pc:sldMkLst>
          <pc:docMk/>
          <pc:sldMk cId="3504160055" sldId="791"/>
        </pc:sldMkLst>
      </pc:sldChg>
      <pc:sldChg chg="del">
        <pc:chgData name="Jim Fleming" userId="161791bae1afb603" providerId="LiveId" clId="{BA017037-CFC5-0449-B31E-A16E8B8F0100}" dt="2025-04-05T17:28:03.204" v="2815" actId="2696"/>
        <pc:sldMkLst>
          <pc:docMk/>
          <pc:sldMk cId="1186306962" sldId="793"/>
        </pc:sldMkLst>
      </pc:sldChg>
      <pc:sldChg chg="del">
        <pc:chgData name="Jim Fleming" userId="161791bae1afb603" providerId="LiveId" clId="{BA017037-CFC5-0449-B31E-A16E8B8F0100}" dt="2025-04-05T14:54:36.208" v="97" actId="2696"/>
        <pc:sldMkLst>
          <pc:docMk/>
          <pc:sldMk cId="3047897814" sldId="794"/>
        </pc:sldMkLst>
      </pc:sldChg>
      <pc:sldChg chg="del">
        <pc:chgData name="Jim Fleming" userId="161791bae1afb603" providerId="LiveId" clId="{BA017037-CFC5-0449-B31E-A16E8B8F0100}" dt="2025-04-05T14:53:47.266" v="59" actId="2696"/>
        <pc:sldMkLst>
          <pc:docMk/>
          <pc:sldMk cId="274651380" sldId="795"/>
        </pc:sldMkLst>
      </pc:sldChg>
      <pc:sldChg chg="del">
        <pc:chgData name="Jim Fleming" userId="161791bae1afb603" providerId="LiveId" clId="{BA017037-CFC5-0449-B31E-A16E8B8F0100}" dt="2025-04-05T14:54:34.046" v="96" actId="2696"/>
        <pc:sldMkLst>
          <pc:docMk/>
          <pc:sldMk cId="2862382283" sldId="796"/>
        </pc:sldMkLst>
      </pc:sldChg>
      <pc:sldChg chg="del">
        <pc:chgData name="Jim Fleming" userId="161791bae1afb603" providerId="LiveId" clId="{BA017037-CFC5-0449-B31E-A16E8B8F0100}" dt="2025-04-05T14:53:57.612" v="79" actId="2696"/>
        <pc:sldMkLst>
          <pc:docMk/>
          <pc:sldMk cId="80661764" sldId="797"/>
        </pc:sldMkLst>
      </pc:sldChg>
      <pc:sldChg chg="del">
        <pc:chgData name="Jim Fleming" userId="161791bae1afb603" providerId="LiveId" clId="{BA017037-CFC5-0449-B31E-A16E8B8F0100}" dt="2025-04-05T14:53:58.807" v="82" actId="2696"/>
        <pc:sldMkLst>
          <pc:docMk/>
          <pc:sldMk cId="2820786024" sldId="798"/>
        </pc:sldMkLst>
      </pc:sldChg>
      <pc:sldChg chg="modSp mod">
        <pc:chgData name="Jim Fleming" userId="161791bae1afb603" providerId="LiveId" clId="{BA017037-CFC5-0449-B31E-A16E8B8F0100}" dt="2025-04-05T18:29:13.895" v="3724" actId="6549"/>
        <pc:sldMkLst>
          <pc:docMk/>
          <pc:sldMk cId="2428150544" sldId="799"/>
        </pc:sldMkLst>
        <pc:spChg chg="mod">
          <ac:chgData name="Jim Fleming" userId="161791bae1afb603" providerId="LiveId" clId="{BA017037-CFC5-0449-B31E-A16E8B8F0100}" dt="2025-04-05T18:29:13.895" v="3724" actId="6549"/>
          <ac:spMkLst>
            <pc:docMk/>
            <pc:sldMk cId="2428150544" sldId="799"/>
            <ac:spMk id="15" creationId="{3DF7933E-FC78-39E2-BC78-1CD098BF16AB}"/>
          </ac:spMkLst>
        </pc:spChg>
      </pc:sldChg>
      <pc:sldChg chg="addSp delSp modSp del mod ord">
        <pc:chgData name="Jim Fleming" userId="161791bae1afb603" providerId="LiveId" clId="{BA017037-CFC5-0449-B31E-A16E8B8F0100}" dt="2025-04-05T18:32:26.323" v="3729" actId="2696"/>
        <pc:sldMkLst>
          <pc:docMk/>
          <pc:sldMk cId="2483344949" sldId="800"/>
        </pc:sldMkLst>
      </pc:sldChg>
      <pc:sldChg chg="del">
        <pc:chgData name="Jim Fleming" userId="161791bae1afb603" providerId="LiveId" clId="{BA017037-CFC5-0449-B31E-A16E8B8F0100}" dt="2025-04-05T14:53:41.292" v="53" actId="2696"/>
        <pc:sldMkLst>
          <pc:docMk/>
          <pc:sldMk cId="1693643315" sldId="801"/>
        </pc:sldMkLst>
      </pc:sldChg>
      <pc:sldChg chg="del">
        <pc:chgData name="Jim Fleming" userId="161791bae1afb603" providerId="LiveId" clId="{BA017037-CFC5-0449-B31E-A16E8B8F0100}" dt="2025-04-05T14:53:58.501" v="81" actId="2696"/>
        <pc:sldMkLst>
          <pc:docMk/>
          <pc:sldMk cId="1410570478" sldId="802"/>
        </pc:sldMkLst>
      </pc:sldChg>
      <pc:sldChg chg="del">
        <pc:chgData name="Jim Fleming" userId="161791bae1afb603" providerId="LiveId" clId="{BA017037-CFC5-0449-B31E-A16E8B8F0100}" dt="2025-04-05T14:53:57.376" v="78" actId="2696"/>
        <pc:sldMkLst>
          <pc:docMk/>
          <pc:sldMk cId="1089379289" sldId="803"/>
        </pc:sldMkLst>
      </pc:sldChg>
      <pc:sldChg chg="del">
        <pc:chgData name="Jim Fleming" userId="161791bae1afb603" providerId="LiveId" clId="{BA017037-CFC5-0449-B31E-A16E8B8F0100}" dt="2025-04-05T14:53:58.077" v="80" actId="2696"/>
        <pc:sldMkLst>
          <pc:docMk/>
          <pc:sldMk cId="1274469049" sldId="804"/>
        </pc:sldMkLst>
      </pc:sldChg>
      <pc:sldChg chg="modSp add mod ord">
        <pc:chgData name="Jim Fleming" userId="161791bae1afb603" providerId="LiveId" clId="{BA017037-CFC5-0449-B31E-A16E8B8F0100}" dt="2025-04-05T19:01:48.438" v="3877"/>
        <pc:sldMkLst>
          <pc:docMk/>
          <pc:sldMk cId="589878498" sldId="805"/>
        </pc:sldMkLst>
      </pc:sldChg>
      <pc:sldChg chg="modSp add mod ord">
        <pc:chgData name="Jim Fleming" userId="161791bae1afb603" providerId="LiveId" clId="{BA017037-CFC5-0449-B31E-A16E8B8F0100}" dt="2025-04-05T19:02:06.579" v="3881"/>
        <pc:sldMkLst>
          <pc:docMk/>
          <pc:sldMk cId="2468024850" sldId="806"/>
        </pc:sldMkLst>
      </pc:sldChg>
      <pc:sldChg chg="modSp add mod ord replId">
        <pc:chgData name="Jim Fleming" userId="161791bae1afb603" providerId="LiveId" clId="{BA017037-CFC5-0449-B31E-A16E8B8F0100}" dt="2025-04-05T19:02:09.587" v="3882"/>
        <pc:sldMkLst>
          <pc:docMk/>
          <pc:sldMk cId="3550194008" sldId="807"/>
        </pc:sldMkLst>
      </pc:sldChg>
      <pc:sldChg chg="add del ord">
        <pc:chgData name="Jim Fleming" userId="161791bae1afb603" providerId="LiveId" clId="{BA017037-CFC5-0449-B31E-A16E8B8F0100}" dt="2025-04-05T18:29:53.348" v="3727" actId="2696"/>
        <pc:sldMkLst>
          <pc:docMk/>
          <pc:sldMk cId="2897146569" sldId="808"/>
        </pc:sldMkLst>
      </pc:sldChg>
      <pc:sldChg chg="add del replId">
        <pc:chgData name="Jim Fleming" userId="161791bae1afb603" providerId="LiveId" clId="{BA017037-CFC5-0449-B31E-A16E8B8F0100}" dt="2025-04-05T18:21:24.698" v="3645" actId="2696"/>
        <pc:sldMkLst>
          <pc:docMk/>
          <pc:sldMk cId="2185750284" sldId="809"/>
        </pc:sldMkLst>
      </pc:sldChg>
      <pc:sldChg chg="add del ord replId">
        <pc:chgData name="Jim Fleming" userId="161791bae1afb603" providerId="LiveId" clId="{BA017037-CFC5-0449-B31E-A16E8B8F0100}" dt="2025-04-05T18:34:20.056" v="3736" actId="2696"/>
        <pc:sldMkLst>
          <pc:docMk/>
          <pc:sldMk cId="4008607740" sldId="810"/>
        </pc:sldMkLst>
      </pc:sldChg>
      <pc:sldChg chg="add del replId">
        <pc:chgData name="Jim Fleming" userId="161791bae1afb603" providerId="LiveId" clId="{BA017037-CFC5-0449-B31E-A16E8B8F0100}" dt="2025-04-05T18:23:17.877" v="3649" actId="2696"/>
        <pc:sldMkLst>
          <pc:docMk/>
          <pc:sldMk cId="844372558" sldId="811"/>
        </pc:sldMkLst>
      </pc:sldChg>
      <pc:sldChg chg="add del">
        <pc:chgData name="Jim Fleming" userId="161791bae1afb603" providerId="LiveId" clId="{BA017037-CFC5-0449-B31E-A16E8B8F0100}" dt="2025-04-05T18:23:18.286" v="3650" actId="2696"/>
        <pc:sldMkLst>
          <pc:docMk/>
          <pc:sldMk cId="2134285025" sldId="812"/>
        </pc:sldMkLst>
      </pc:sldChg>
      <pc:sldChg chg="modSp add mod ord replId">
        <pc:chgData name="Jim Fleming" userId="161791bae1afb603" providerId="LiveId" clId="{BA017037-CFC5-0449-B31E-A16E8B8F0100}" dt="2025-04-05T19:01:58.118" v="3879"/>
        <pc:sldMkLst>
          <pc:docMk/>
          <pc:sldMk cId="2462047391" sldId="813"/>
        </pc:sldMkLst>
      </pc:sldChg>
      <pc:sldChg chg="modSp add mod ord replId">
        <pc:chgData name="Jim Fleming" userId="161791bae1afb603" providerId="LiveId" clId="{BA017037-CFC5-0449-B31E-A16E8B8F0100}" dt="2025-04-05T19:01:08.186" v="3875" actId="20577"/>
        <pc:sldMkLst>
          <pc:docMk/>
          <pc:sldMk cId="1559929770" sldId="814"/>
        </pc:sldMkLst>
      </pc:sldChg>
      <pc:sldChg chg="modSp add mod ord replId">
        <pc:chgData name="Jim Fleming" userId="161791bae1afb603" providerId="LiveId" clId="{BA017037-CFC5-0449-B31E-A16E8B8F0100}" dt="2025-04-05T19:02:17.105" v="3884"/>
        <pc:sldMkLst>
          <pc:docMk/>
          <pc:sldMk cId="2134900101" sldId="815"/>
        </pc:sldMkLst>
      </pc:sldChg>
      <pc:sldChg chg="add del replId">
        <pc:chgData name="Jim Fleming" userId="161791bae1afb603" providerId="LiveId" clId="{BA017037-CFC5-0449-B31E-A16E8B8F0100}" dt="2025-04-05T18:28:46.929" v="3721" actId="2696"/>
        <pc:sldMkLst>
          <pc:docMk/>
          <pc:sldMk cId="1487461815" sldId="816"/>
        </pc:sldMkLst>
      </pc:sldChg>
      <pc:sldChg chg="modSp add mod ord replId">
        <pc:chgData name="Jim Fleming" userId="161791bae1afb603" providerId="LiveId" clId="{BA017037-CFC5-0449-B31E-A16E8B8F0100}" dt="2025-04-05T19:02:19.042" v="3885"/>
        <pc:sldMkLst>
          <pc:docMk/>
          <pc:sldMk cId="891455942" sldId="817"/>
        </pc:sldMkLst>
      </pc:sldChg>
      <pc:sldChg chg="modSp add mod replId">
        <pc:chgData name="Jim Fleming" userId="161791bae1afb603" providerId="LiveId" clId="{BA017037-CFC5-0449-B31E-A16E8B8F0100}" dt="2025-04-05T19:02:14.903" v="3883"/>
        <pc:sldMkLst>
          <pc:docMk/>
          <pc:sldMk cId="2385237850" sldId="818"/>
        </pc:sldMkLst>
      </pc:sldChg>
      <pc:sldChg chg="add del replId">
        <pc:chgData name="Jim Fleming" userId="161791bae1afb603" providerId="LiveId" clId="{BA017037-CFC5-0449-B31E-A16E8B8F0100}" dt="2025-04-05T18:34:15.098" v="3735" actId="2696"/>
        <pc:sldMkLst>
          <pc:docMk/>
          <pc:sldMk cId="3916392260" sldId="819"/>
        </pc:sldMkLst>
      </pc:sldChg>
      <pc:sldChg chg="addSp delSp modSp new mod modClrScheme chgLayout">
        <pc:chgData name="Jim Fleming" userId="161791bae1afb603" providerId="LiveId" clId="{BA017037-CFC5-0449-B31E-A16E8B8F0100}" dt="2025-04-05T15:24:27.785" v="618" actId="20577"/>
        <pc:sldMkLst>
          <pc:docMk/>
          <pc:sldMk cId="1191161866" sldId="820"/>
        </pc:sldMkLst>
      </pc:sldChg>
      <pc:sldChg chg="modSp add del mod">
        <pc:chgData name="Jim Fleming" userId="161791bae1afb603" providerId="LiveId" clId="{BA017037-CFC5-0449-B31E-A16E8B8F0100}" dt="2025-04-05T15:29:27.281" v="812" actId="2696"/>
        <pc:sldMkLst>
          <pc:docMk/>
          <pc:sldMk cId="1731204940" sldId="821"/>
        </pc:sldMkLst>
      </pc:sldChg>
      <pc:sldChg chg="modSp add mod ord">
        <pc:chgData name="Jim Fleming" userId="161791bae1afb603" providerId="LiveId" clId="{BA017037-CFC5-0449-B31E-A16E8B8F0100}" dt="2025-04-05T16:31:16.391" v="2272" actId="20577"/>
        <pc:sldMkLst>
          <pc:docMk/>
          <pc:sldMk cId="1571756368" sldId="822"/>
        </pc:sldMkLst>
      </pc:sldChg>
      <pc:sldChg chg="modSp add mod">
        <pc:chgData name="Jim Fleming" userId="161791bae1afb603" providerId="LiveId" clId="{BA017037-CFC5-0449-B31E-A16E8B8F0100}" dt="2025-04-05T18:44:47.206" v="3737" actId="6549"/>
        <pc:sldMkLst>
          <pc:docMk/>
          <pc:sldMk cId="2294062532" sldId="823"/>
        </pc:sldMkLst>
      </pc:sldChg>
      <pc:sldChg chg="modSp add mod">
        <pc:chgData name="Jim Fleming" userId="161791bae1afb603" providerId="LiveId" clId="{BA017037-CFC5-0449-B31E-A16E8B8F0100}" dt="2025-04-05T15:25:33.898" v="620" actId="207"/>
        <pc:sldMkLst>
          <pc:docMk/>
          <pc:sldMk cId="4024040206" sldId="824"/>
        </pc:sldMkLst>
      </pc:sldChg>
      <pc:sldChg chg="add ord">
        <pc:chgData name="Jim Fleming" userId="161791bae1afb603" providerId="LiveId" clId="{BA017037-CFC5-0449-B31E-A16E8B8F0100}" dt="2025-04-05T17:29:59.377" v="2826" actId="20578"/>
        <pc:sldMkLst>
          <pc:docMk/>
          <pc:sldMk cId="3625719504" sldId="825"/>
        </pc:sldMkLst>
      </pc:sldChg>
      <pc:sldChg chg="add ord replId">
        <pc:chgData name="Jim Fleming" userId="161791bae1afb603" providerId="LiveId" clId="{BA017037-CFC5-0449-B31E-A16E8B8F0100}" dt="2025-04-05T17:29:59.377" v="2826" actId="20578"/>
        <pc:sldMkLst>
          <pc:docMk/>
          <pc:sldMk cId="315239875" sldId="826"/>
        </pc:sldMkLst>
      </pc:sldChg>
      <pc:sldChg chg="add del">
        <pc:chgData name="Jim Fleming" userId="161791bae1afb603" providerId="LiveId" clId="{BA017037-CFC5-0449-B31E-A16E8B8F0100}" dt="2025-04-05T16:28:32.155" v="2216" actId="2696"/>
        <pc:sldMkLst>
          <pc:docMk/>
          <pc:sldMk cId="1192283505" sldId="827"/>
        </pc:sldMkLst>
      </pc:sldChg>
      <pc:sldChg chg="addSp delSp modSp add del mod">
        <pc:chgData name="Jim Fleming" userId="161791bae1afb603" providerId="LiveId" clId="{BA017037-CFC5-0449-B31E-A16E8B8F0100}" dt="2025-04-05T17:53:37.924" v="2963" actId="20577"/>
        <pc:sldMkLst>
          <pc:docMk/>
          <pc:sldMk cId="811064650" sldId="828"/>
        </pc:sldMkLst>
      </pc:sldChg>
      <pc:sldChg chg="addSp delSp modSp new mod ord setBg">
        <pc:chgData name="Jim Fleming" userId="161791bae1afb603" providerId="LiveId" clId="{BA017037-CFC5-0449-B31E-A16E8B8F0100}" dt="2025-04-05T16:29:14.451" v="2229" actId="20578"/>
        <pc:sldMkLst>
          <pc:docMk/>
          <pc:sldMk cId="172320143" sldId="829"/>
        </pc:sldMkLst>
      </pc:sldChg>
      <pc:sldChg chg="addSp delSp modSp add mod ord setBg">
        <pc:chgData name="Jim Fleming" userId="161791bae1afb603" providerId="LiveId" clId="{BA017037-CFC5-0449-B31E-A16E8B8F0100}" dt="2025-04-05T16:29:18.554" v="2230" actId="20578"/>
        <pc:sldMkLst>
          <pc:docMk/>
          <pc:sldMk cId="2236302853" sldId="830"/>
        </pc:sldMkLst>
      </pc:sldChg>
      <pc:sldChg chg="addSp delSp modSp add ord setBg">
        <pc:chgData name="Jim Fleming" userId="161791bae1afb603" providerId="LiveId" clId="{BA017037-CFC5-0449-B31E-A16E8B8F0100}" dt="2025-04-05T16:29:32.491" v="2231" actId="20578"/>
        <pc:sldMkLst>
          <pc:docMk/>
          <pc:sldMk cId="2588874529" sldId="831"/>
        </pc:sldMkLst>
      </pc:sldChg>
      <pc:sldChg chg="modSp add mod ord">
        <pc:chgData name="Jim Fleming" userId="161791bae1afb603" providerId="LiveId" clId="{BA017037-CFC5-0449-B31E-A16E8B8F0100}" dt="2025-04-05T16:29:43.251" v="2232" actId="20578"/>
        <pc:sldMkLst>
          <pc:docMk/>
          <pc:sldMk cId="1176722314" sldId="832"/>
        </pc:sldMkLst>
      </pc:sldChg>
      <pc:sldChg chg="addSp delSp modSp add mod ord setBg">
        <pc:chgData name="Jim Fleming" userId="161791bae1afb603" providerId="LiveId" clId="{BA017037-CFC5-0449-B31E-A16E8B8F0100}" dt="2025-04-05T16:29:55.209" v="2233" actId="20578"/>
        <pc:sldMkLst>
          <pc:docMk/>
          <pc:sldMk cId="442231074" sldId="833"/>
        </pc:sldMkLst>
      </pc:sldChg>
      <pc:sldChg chg="add del ord">
        <pc:chgData name="Jim Fleming" userId="161791bae1afb603" providerId="LiveId" clId="{BA017037-CFC5-0449-B31E-A16E8B8F0100}" dt="2025-04-05T15:54:35.839" v="1335" actId="2696"/>
        <pc:sldMkLst>
          <pc:docMk/>
          <pc:sldMk cId="4168254696" sldId="833"/>
        </pc:sldMkLst>
      </pc:sldChg>
      <pc:sldChg chg="addSp delSp modSp add mod ord setBg">
        <pc:chgData name="Jim Fleming" userId="161791bae1afb603" providerId="LiveId" clId="{BA017037-CFC5-0449-B31E-A16E8B8F0100}" dt="2025-04-05T16:29:55.209" v="2233" actId="20578"/>
        <pc:sldMkLst>
          <pc:docMk/>
          <pc:sldMk cId="3286441683" sldId="834"/>
        </pc:sldMkLst>
      </pc:sldChg>
      <pc:sldChg chg="addSp delSp modSp add ord setBg">
        <pc:chgData name="Jim Fleming" userId="161791bae1afb603" providerId="LiveId" clId="{BA017037-CFC5-0449-B31E-A16E8B8F0100}" dt="2025-04-05T16:30:09.850" v="2234" actId="20578"/>
        <pc:sldMkLst>
          <pc:docMk/>
          <pc:sldMk cId="605772990" sldId="835"/>
        </pc:sldMkLst>
      </pc:sldChg>
      <pc:sldChg chg="addSp delSp modSp add mod ord setBg">
        <pc:chgData name="Jim Fleming" userId="161791bae1afb603" providerId="LiveId" clId="{BA017037-CFC5-0449-B31E-A16E8B8F0100}" dt="2025-04-05T16:29:55.209" v="2233" actId="20578"/>
        <pc:sldMkLst>
          <pc:docMk/>
          <pc:sldMk cId="2941075871" sldId="836"/>
        </pc:sldMkLst>
      </pc:sldChg>
      <pc:sldChg chg="addSp delSp modSp new mod ord">
        <pc:chgData name="Jim Fleming" userId="161791bae1afb603" providerId="LiveId" clId="{BA017037-CFC5-0449-B31E-A16E8B8F0100}" dt="2025-04-05T17:54:45.256" v="3020" actId="20577"/>
        <pc:sldMkLst>
          <pc:docMk/>
          <pc:sldMk cId="4011624780" sldId="837"/>
        </pc:sldMkLst>
      </pc:sldChg>
      <pc:sldChg chg="modSp add mod">
        <pc:chgData name="Jim Fleming" userId="161791bae1afb603" providerId="LiveId" clId="{BA017037-CFC5-0449-B31E-A16E8B8F0100}" dt="2025-04-05T17:53:52.054" v="2965"/>
        <pc:sldMkLst>
          <pc:docMk/>
          <pc:sldMk cId="3913657421" sldId="838"/>
        </pc:sldMkLst>
      </pc:sldChg>
      <pc:sldChg chg="modSp add mod">
        <pc:chgData name="Jim Fleming" userId="161791bae1afb603" providerId="LiveId" clId="{BA017037-CFC5-0449-B31E-A16E8B8F0100}" dt="2025-04-05T17:53:54.329" v="2966"/>
        <pc:sldMkLst>
          <pc:docMk/>
          <pc:sldMk cId="1526775889" sldId="839"/>
        </pc:sldMkLst>
      </pc:sldChg>
      <pc:sldChg chg="modSp add mod replId">
        <pc:chgData name="Jim Fleming" userId="161791bae1afb603" providerId="LiveId" clId="{BA017037-CFC5-0449-B31E-A16E8B8F0100}" dt="2025-04-05T17:53:57.175" v="2967"/>
        <pc:sldMkLst>
          <pc:docMk/>
          <pc:sldMk cId="1402873465" sldId="840"/>
        </pc:sldMkLst>
      </pc:sldChg>
      <pc:sldChg chg="modSp add mod">
        <pc:chgData name="Jim Fleming" userId="161791bae1afb603" providerId="LiveId" clId="{BA017037-CFC5-0449-B31E-A16E8B8F0100}" dt="2025-04-05T17:54:00.301" v="2968"/>
        <pc:sldMkLst>
          <pc:docMk/>
          <pc:sldMk cId="4208012428" sldId="841"/>
        </pc:sldMkLst>
      </pc:sldChg>
      <pc:sldChg chg="modSp add mod replId">
        <pc:chgData name="Jim Fleming" userId="161791bae1afb603" providerId="LiveId" clId="{BA017037-CFC5-0449-B31E-A16E8B8F0100}" dt="2025-04-05T17:54:02.815" v="2969"/>
        <pc:sldMkLst>
          <pc:docMk/>
          <pc:sldMk cId="638370403" sldId="842"/>
        </pc:sldMkLst>
      </pc:sldChg>
      <pc:sldChg chg="modSp add mod replId">
        <pc:chgData name="Jim Fleming" userId="161791bae1afb603" providerId="LiveId" clId="{BA017037-CFC5-0449-B31E-A16E8B8F0100}" dt="2025-04-05T17:54:04.393" v="2970"/>
        <pc:sldMkLst>
          <pc:docMk/>
          <pc:sldMk cId="1673927504" sldId="843"/>
        </pc:sldMkLst>
      </pc:sldChg>
      <pc:sldChg chg="modSp add mod">
        <pc:chgData name="Jim Fleming" userId="161791bae1afb603" providerId="LiveId" clId="{BA017037-CFC5-0449-B31E-A16E8B8F0100}" dt="2025-04-05T17:53:49.302" v="2964"/>
        <pc:sldMkLst>
          <pc:docMk/>
          <pc:sldMk cId="111886436" sldId="844"/>
        </pc:sldMkLst>
      </pc:sldChg>
      <pc:sldChg chg="add del">
        <pc:chgData name="Jim Fleming" userId="161791bae1afb603" providerId="LiveId" clId="{BA017037-CFC5-0449-B31E-A16E8B8F0100}" dt="2025-04-05T16:33:18.196" v="2280" actId="2696"/>
        <pc:sldMkLst>
          <pc:docMk/>
          <pc:sldMk cId="627441074" sldId="845"/>
        </pc:sldMkLst>
      </pc:sldChg>
      <pc:sldChg chg="addSp modSp add mod ord">
        <pc:chgData name="Jim Fleming" userId="161791bae1afb603" providerId="LiveId" clId="{BA017037-CFC5-0449-B31E-A16E8B8F0100}" dt="2025-04-05T17:54:56.582" v="3022" actId="1076"/>
        <pc:sldMkLst>
          <pc:docMk/>
          <pc:sldMk cId="3724736376" sldId="846"/>
        </pc:sldMkLst>
      </pc:sldChg>
      <pc:sldChg chg="modSp add mod ord">
        <pc:chgData name="Jim Fleming" userId="161791bae1afb603" providerId="LiveId" clId="{BA017037-CFC5-0449-B31E-A16E8B8F0100}" dt="2025-04-05T16:35:07.634" v="2294" actId="207"/>
        <pc:sldMkLst>
          <pc:docMk/>
          <pc:sldMk cId="3758995691" sldId="847"/>
        </pc:sldMkLst>
      </pc:sldChg>
      <pc:sldChg chg="modSp add mod">
        <pc:chgData name="Jim Fleming" userId="161791bae1afb603" providerId="LiveId" clId="{BA017037-CFC5-0449-B31E-A16E8B8F0100}" dt="2025-04-05T18:44:48.557" v="3738" actId="6549"/>
        <pc:sldMkLst>
          <pc:docMk/>
          <pc:sldMk cId="685404778" sldId="848"/>
        </pc:sldMkLst>
      </pc:sldChg>
      <pc:sldChg chg="modSp add mod">
        <pc:chgData name="Jim Fleming" userId="161791bae1afb603" providerId="LiveId" clId="{BA017037-CFC5-0449-B31E-A16E8B8F0100}" dt="2025-04-05T18:51:44.927" v="3765" actId="20577"/>
        <pc:sldMkLst>
          <pc:docMk/>
          <pc:sldMk cId="522292479" sldId="849"/>
        </pc:sldMkLst>
      </pc:sldChg>
      <pc:sldChg chg="modSp add del mod">
        <pc:chgData name="Jim Fleming" userId="161791bae1afb603" providerId="LiveId" clId="{BA017037-CFC5-0449-B31E-A16E8B8F0100}" dt="2025-04-05T18:29:52.134" v="3726" actId="2696"/>
        <pc:sldMkLst>
          <pc:docMk/>
          <pc:sldMk cId="1028307624" sldId="850"/>
        </pc:sldMkLst>
      </pc:sldChg>
      <pc:sldChg chg="modSp add del mod">
        <pc:chgData name="Jim Fleming" userId="161791bae1afb603" providerId="LiveId" clId="{BA017037-CFC5-0449-B31E-A16E8B8F0100}" dt="2025-04-05T18:29:52.134" v="3726" actId="2696"/>
        <pc:sldMkLst>
          <pc:docMk/>
          <pc:sldMk cId="2924566318" sldId="851"/>
        </pc:sldMkLst>
      </pc:sldChg>
      <pc:sldChg chg="modSp add del mod">
        <pc:chgData name="Jim Fleming" userId="161791bae1afb603" providerId="LiveId" clId="{BA017037-CFC5-0449-B31E-A16E8B8F0100}" dt="2025-04-05T18:29:52.134" v="3726" actId="2696"/>
        <pc:sldMkLst>
          <pc:docMk/>
          <pc:sldMk cId="855533067" sldId="852"/>
        </pc:sldMkLst>
      </pc:sldChg>
      <pc:sldChg chg="add del">
        <pc:chgData name="Jim Fleming" userId="161791bae1afb603" providerId="LiveId" clId="{BA017037-CFC5-0449-B31E-A16E8B8F0100}" dt="2025-04-05T17:14:36.436" v="2731" actId="2696"/>
        <pc:sldMkLst>
          <pc:docMk/>
          <pc:sldMk cId="1176262239" sldId="853"/>
        </pc:sldMkLst>
      </pc:sldChg>
      <pc:sldChg chg="modSp add mod">
        <pc:chgData name="Jim Fleming" userId="161791bae1afb603" providerId="LiveId" clId="{BA017037-CFC5-0449-B31E-A16E8B8F0100}" dt="2025-04-05T17:05:34.465" v="2638" actId="20577"/>
        <pc:sldMkLst>
          <pc:docMk/>
          <pc:sldMk cId="665963213" sldId="854"/>
        </pc:sldMkLst>
      </pc:sldChg>
      <pc:sldChg chg="modSp add del mod ord">
        <pc:chgData name="Jim Fleming" userId="161791bae1afb603" providerId="LiveId" clId="{BA017037-CFC5-0449-B31E-A16E8B8F0100}" dt="2025-04-05T18:22:17.859" v="3647" actId="20578"/>
        <pc:sldMkLst>
          <pc:docMk/>
          <pc:sldMk cId="3003846554" sldId="855"/>
        </pc:sldMkLst>
      </pc:sldChg>
      <pc:sldChg chg="modSp add mod ord">
        <pc:chgData name="Jim Fleming" userId="161791bae1afb603" providerId="LiveId" clId="{BA017037-CFC5-0449-B31E-A16E8B8F0100}" dt="2025-04-05T18:22:17.859" v="3647" actId="20578"/>
        <pc:sldMkLst>
          <pc:docMk/>
          <pc:sldMk cId="1465241371" sldId="856"/>
        </pc:sldMkLst>
      </pc:sldChg>
      <pc:sldChg chg="add del">
        <pc:chgData name="Jim Fleming" userId="161791bae1afb603" providerId="LiveId" clId="{BA017037-CFC5-0449-B31E-A16E8B8F0100}" dt="2025-04-05T17:14:54.733" v="2733" actId="2696"/>
        <pc:sldMkLst>
          <pc:docMk/>
          <pc:sldMk cId="1588699738" sldId="857"/>
        </pc:sldMkLst>
      </pc:sldChg>
      <pc:sldChg chg="modSp add mod ord">
        <pc:chgData name="Jim Fleming" userId="161791bae1afb603" providerId="LiveId" clId="{BA017037-CFC5-0449-B31E-A16E8B8F0100}" dt="2025-04-05T18:28:04.340" v="3720" actId="313"/>
        <pc:sldMkLst>
          <pc:docMk/>
          <pc:sldMk cId="1720828609" sldId="857"/>
        </pc:sldMkLst>
      </pc:sldChg>
      <pc:sldChg chg="modSp add mod ord">
        <pc:chgData name="Jim Fleming" userId="161791bae1afb603" providerId="LiveId" clId="{BA017037-CFC5-0449-B31E-A16E8B8F0100}" dt="2025-04-05T18:33:28.494" v="3732" actId="20578"/>
        <pc:sldMkLst>
          <pc:docMk/>
          <pc:sldMk cId="863821252" sldId="858"/>
        </pc:sldMkLst>
      </pc:sldChg>
      <pc:sldChg chg="modSp add mod ord">
        <pc:chgData name="Jim Fleming" userId="161791bae1afb603" providerId="LiveId" clId="{BA017037-CFC5-0449-B31E-A16E8B8F0100}" dt="2025-04-05T18:33:28.494" v="3732" actId="20578"/>
        <pc:sldMkLst>
          <pc:docMk/>
          <pc:sldMk cId="4048945910" sldId="859"/>
        </pc:sldMkLst>
        <pc:spChg chg="mod">
          <ac:chgData name="Jim Fleming" userId="161791bae1afb603" providerId="LiveId" clId="{BA017037-CFC5-0449-B31E-A16E8B8F0100}" dt="2025-04-05T17:22:51.118" v="2793" actId="20577"/>
          <ac:spMkLst>
            <pc:docMk/>
            <pc:sldMk cId="4048945910" sldId="859"/>
            <ac:spMk id="4" creationId="{21F95B4E-04BD-2FA6-8103-50E5969A8649}"/>
          </ac:spMkLst>
        </pc:spChg>
      </pc:sldChg>
      <pc:sldChg chg="modSp add mod ord">
        <pc:chgData name="Jim Fleming" userId="161791bae1afb603" providerId="LiveId" clId="{BA017037-CFC5-0449-B31E-A16E8B8F0100}" dt="2025-04-05T18:33:05.923" v="3730" actId="20578"/>
        <pc:sldMkLst>
          <pc:docMk/>
          <pc:sldMk cId="4116838380" sldId="860"/>
        </pc:sldMkLst>
      </pc:sldChg>
      <pc:sldChg chg="modSp add mod ord">
        <pc:chgData name="Jim Fleming" userId="161791bae1afb603" providerId="LiveId" clId="{BA017037-CFC5-0449-B31E-A16E8B8F0100}" dt="2025-04-05T18:33:20.368" v="3731" actId="20578"/>
        <pc:sldMkLst>
          <pc:docMk/>
          <pc:sldMk cId="3412661333" sldId="861"/>
        </pc:sldMkLst>
      </pc:sldChg>
      <pc:sldChg chg="modSp add del mod ord">
        <pc:chgData name="Jim Fleming" userId="161791bae1afb603" providerId="LiveId" clId="{BA017037-CFC5-0449-B31E-A16E8B8F0100}" dt="2025-04-05T19:00:32.032" v="3868" actId="2696"/>
        <pc:sldMkLst>
          <pc:docMk/>
          <pc:sldMk cId="502844401" sldId="862"/>
        </pc:sldMkLst>
      </pc:sldChg>
      <pc:sldChg chg="add ord">
        <pc:chgData name="Jim Fleming" userId="161791bae1afb603" providerId="LiveId" clId="{BA017037-CFC5-0449-B31E-A16E8B8F0100}" dt="2025-04-05T17:30:14.251" v="2829" actId="20578"/>
        <pc:sldMkLst>
          <pc:docMk/>
          <pc:sldMk cId="2121274542" sldId="863"/>
        </pc:sldMkLst>
      </pc:sldChg>
      <pc:sldChg chg="modSp add mod ord">
        <pc:chgData name="Jim Fleming" userId="161791bae1afb603" providerId="LiveId" clId="{BA017037-CFC5-0449-B31E-A16E8B8F0100}" dt="2025-04-05T19:01:54.246" v="3878"/>
        <pc:sldMkLst>
          <pc:docMk/>
          <pc:sldMk cId="2266482447" sldId="864"/>
        </pc:sldMkLst>
      </pc:sldChg>
      <pc:sldChg chg="modSp add mod ord">
        <pc:chgData name="Jim Fleming" userId="161791bae1afb603" providerId="LiveId" clId="{BA017037-CFC5-0449-B31E-A16E8B8F0100}" dt="2025-04-05T17:30:52.727" v="2852" actId="20577"/>
        <pc:sldMkLst>
          <pc:docMk/>
          <pc:sldMk cId="1171279297" sldId="865"/>
        </pc:sldMkLst>
        <pc:spChg chg="mod">
          <ac:chgData name="Jim Fleming" userId="161791bae1afb603" providerId="LiveId" clId="{BA017037-CFC5-0449-B31E-A16E8B8F0100}" dt="2025-04-05T17:30:52.727" v="2852" actId="20577"/>
          <ac:spMkLst>
            <pc:docMk/>
            <pc:sldMk cId="1171279297" sldId="865"/>
            <ac:spMk id="2" creationId="{BFF40BB2-388A-FED5-F19A-2587334F868B}"/>
          </ac:spMkLst>
        </pc:spChg>
      </pc:sldChg>
      <pc:sldChg chg="modSp add mod ord">
        <pc:chgData name="Jim Fleming" userId="161791bae1afb603" providerId="LiveId" clId="{BA017037-CFC5-0449-B31E-A16E8B8F0100}" dt="2025-04-05T17:53:21.724" v="2953" actId="20578"/>
        <pc:sldMkLst>
          <pc:docMk/>
          <pc:sldMk cId="3473570708" sldId="866"/>
        </pc:sldMkLst>
      </pc:sldChg>
      <pc:sldChg chg="modSp add mod ord">
        <pc:chgData name="Jim Fleming" userId="161791bae1afb603" providerId="LiveId" clId="{BA017037-CFC5-0449-B31E-A16E8B8F0100}" dt="2025-04-05T17:53:21.724" v="2953" actId="20578"/>
        <pc:sldMkLst>
          <pc:docMk/>
          <pc:sldMk cId="2642428082" sldId="867"/>
        </pc:sldMkLst>
      </pc:sldChg>
      <pc:sldChg chg="addSp delSp modSp new mod ord setBg">
        <pc:chgData name="Jim Fleming" userId="161791bae1afb603" providerId="LiveId" clId="{BA017037-CFC5-0449-B31E-A16E8B8F0100}" dt="2025-04-05T17:53:21.724" v="2953" actId="20578"/>
        <pc:sldMkLst>
          <pc:docMk/>
          <pc:sldMk cId="1170040380" sldId="868"/>
        </pc:sldMkLst>
      </pc:sldChg>
      <pc:sldChg chg="addSp modSp add mod ord">
        <pc:chgData name="Jim Fleming" userId="161791bae1afb603" providerId="LiveId" clId="{BA017037-CFC5-0449-B31E-A16E8B8F0100}" dt="2025-04-05T17:53:21.724" v="2953" actId="20578"/>
        <pc:sldMkLst>
          <pc:docMk/>
          <pc:sldMk cId="4256983692" sldId="869"/>
        </pc:sldMkLst>
      </pc:sldChg>
      <pc:sldChg chg="modSp add mod">
        <pc:chgData name="Jim Fleming" userId="161791bae1afb603" providerId="LiveId" clId="{BA017037-CFC5-0449-B31E-A16E8B8F0100}" dt="2025-04-05T19:02:03.720" v="3880"/>
        <pc:sldMkLst>
          <pc:docMk/>
          <pc:sldMk cId="395118205" sldId="870"/>
        </pc:sldMkLst>
      </pc:sldChg>
      <pc:sldChg chg="add del">
        <pc:chgData name="Jim Fleming" userId="161791bae1afb603" providerId="LiveId" clId="{BA017037-CFC5-0449-B31E-A16E8B8F0100}" dt="2025-04-05T18:02:28.046" v="3038" actId="2696"/>
        <pc:sldMkLst>
          <pc:docMk/>
          <pc:sldMk cId="3797957566" sldId="870"/>
        </pc:sldMkLst>
      </pc:sldChg>
      <pc:sldChg chg="modSp new del mod">
        <pc:chgData name="Jim Fleming" userId="161791bae1afb603" providerId="LiveId" clId="{BA017037-CFC5-0449-B31E-A16E8B8F0100}" dt="2025-04-05T18:13:29.075" v="3455" actId="2696"/>
        <pc:sldMkLst>
          <pc:docMk/>
          <pc:sldMk cId="1645514338" sldId="871"/>
        </pc:sldMkLst>
      </pc:sldChg>
      <pc:sldChg chg="addSp delSp modSp add mod">
        <pc:chgData name="Jim Fleming" userId="161791bae1afb603" providerId="LiveId" clId="{BA017037-CFC5-0449-B31E-A16E8B8F0100}" dt="2025-04-05T18:17:40.459" v="3640" actId="255"/>
        <pc:sldMkLst>
          <pc:docMk/>
          <pc:sldMk cId="147561204" sldId="872"/>
        </pc:sldMkLst>
      </pc:sldChg>
      <pc:sldChg chg="addSp delSp modSp add del mod ord">
        <pc:chgData name="Jim Fleming" userId="161791bae1afb603" providerId="LiveId" clId="{BA017037-CFC5-0449-B31E-A16E8B8F0100}" dt="2025-04-05T19:03:33.090" v="3889" actId="2696"/>
        <pc:sldMkLst>
          <pc:docMk/>
          <pc:sldMk cId="1537383356" sldId="873"/>
        </pc:sldMkLst>
      </pc:sldChg>
      <pc:sldChg chg="modSp add mod">
        <pc:chgData name="Jim Fleming" userId="161791bae1afb603" providerId="LiveId" clId="{BA017037-CFC5-0449-B31E-A16E8B8F0100}" dt="2025-04-05T19:06:45.481" v="3898" actId="6549"/>
        <pc:sldMkLst>
          <pc:docMk/>
          <pc:sldMk cId="2830943285" sldId="874"/>
        </pc:sldMkLst>
      </pc:sldChg>
      <pc:sldChg chg="addSp delSp modSp new mod modClrScheme chgLayout">
        <pc:chgData name="Jim Fleming" userId="161791bae1afb603" providerId="LiveId" clId="{BA017037-CFC5-0449-B31E-A16E8B8F0100}" dt="2025-04-05T19:18:50.500" v="3926" actId="121"/>
        <pc:sldMkLst>
          <pc:docMk/>
          <pc:sldMk cId="560041872" sldId="875"/>
        </pc:sldMkLst>
      </pc:sldChg>
      <pc:sldChg chg="addSp delSp modSp add mod setBg">
        <pc:chgData name="Jim Fleming" userId="161791bae1afb603" providerId="LiveId" clId="{BA017037-CFC5-0449-B31E-A16E8B8F0100}" dt="2025-04-05T19:29:57.009" v="4054" actId="14100"/>
        <pc:sldMkLst>
          <pc:docMk/>
          <pc:sldMk cId="2029268388" sldId="876"/>
        </pc:sldMkLst>
      </pc:sldChg>
    </pc:docChg>
  </pc:docChgLst>
  <pc:docChgLst>
    <pc:chgData name="Jim Fleming" userId="161791bae1afb603" providerId="LiveId" clId="{812B980A-F674-014B-BC08-6FF1FB5CC9B5}"/>
    <pc:docChg chg="undo redo custSel addSld delSld modSld sldOrd">
      <pc:chgData name="Jim Fleming" userId="161791bae1afb603" providerId="LiveId" clId="{812B980A-F674-014B-BC08-6FF1FB5CC9B5}" dt="2025-04-12T15:00:40.719" v="1210" actId="20577"/>
      <pc:docMkLst>
        <pc:docMk/>
      </pc:docMkLst>
      <pc:sldChg chg="del">
        <pc:chgData name="Jim Fleming" userId="161791bae1afb603" providerId="LiveId" clId="{812B980A-F674-014B-BC08-6FF1FB5CC9B5}" dt="2025-04-07T14:30:43.355" v="34" actId="2696"/>
        <pc:sldMkLst>
          <pc:docMk/>
          <pc:sldMk cId="1791236111" sldId="386"/>
        </pc:sldMkLst>
      </pc:sldChg>
      <pc:sldChg chg="modSp mod">
        <pc:chgData name="Jim Fleming" userId="161791bae1afb603" providerId="LiveId" clId="{812B980A-F674-014B-BC08-6FF1FB5CC9B5}" dt="2025-04-07T15:52:50.790" v="1066" actId="6549"/>
        <pc:sldMkLst>
          <pc:docMk/>
          <pc:sldMk cId="1695603952" sldId="496"/>
        </pc:sldMkLst>
      </pc:sldChg>
      <pc:sldChg chg="del">
        <pc:chgData name="Jim Fleming" userId="161791bae1afb603" providerId="LiveId" clId="{812B980A-F674-014B-BC08-6FF1FB5CC9B5}" dt="2025-04-07T14:30:51.269" v="37" actId="2696"/>
        <pc:sldMkLst>
          <pc:docMk/>
          <pc:sldMk cId="3433638524" sldId="539"/>
        </pc:sldMkLst>
      </pc:sldChg>
      <pc:sldChg chg="modSp mod ord">
        <pc:chgData name="Jim Fleming" userId="161791bae1afb603" providerId="LiveId" clId="{812B980A-F674-014B-BC08-6FF1FB5CC9B5}" dt="2025-04-07T14:31:20.827" v="45" actId="20578"/>
        <pc:sldMkLst>
          <pc:docMk/>
          <pc:sldMk cId="384459236" sldId="666"/>
        </pc:sldMkLst>
      </pc:sldChg>
      <pc:sldChg chg="del ord">
        <pc:chgData name="Jim Fleming" userId="161791bae1afb603" providerId="LiveId" clId="{812B980A-F674-014B-BC08-6FF1FB5CC9B5}" dt="2025-04-07T15:26:14.944" v="99" actId="2696"/>
        <pc:sldMkLst>
          <pc:docMk/>
          <pc:sldMk cId="4015699505" sldId="672"/>
        </pc:sldMkLst>
      </pc:sldChg>
      <pc:sldChg chg="del">
        <pc:chgData name="Jim Fleming" userId="161791bae1afb603" providerId="LiveId" clId="{812B980A-F674-014B-BC08-6FF1FB5CC9B5}" dt="2025-04-07T14:31:57.588" v="57" actId="2696"/>
        <pc:sldMkLst>
          <pc:docMk/>
          <pc:sldMk cId="4286034721" sldId="676"/>
        </pc:sldMkLst>
      </pc:sldChg>
      <pc:sldChg chg="del">
        <pc:chgData name="Jim Fleming" userId="161791bae1afb603" providerId="LiveId" clId="{812B980A-F674-014B-BC08-6FF1FB5CC9B5}" dt="2025-04-07T14:30:20.320" v="31" actId="2696"/>
        <pc:sldMkLst>
          <pc:docMk/>
          <pc:sldMk cId="3005670088" sldId="677"/>
        </pc:sldMkLst>
      </pc:sldChg>
      <pc:sldChg chg="modSp add mod">
        <pc:chgData name="Jim Fleming" userId="161791bae1afb603" providerId="LiveId" clId="{812B980A-F674-014B-BC08-6FF1FB5CC9B5}" dt="2025-04-12T15:00:40.719" v="1210" actId="20577"/>
        <pc:sldMkLst>
          <pc:docMk/>
          <pc:sldMk cId="1205794614" sldId="706"/>
        </pc:sldMkLst>
        <pc:spChg chg="mod">
          <ac:chgData name="Jim Fleming" userId="161791bae1afb603" providerId="LiveId" clId="{812B980A-F674-014B-BC08-6FF1FB5CC9B5}" dt="2025-04-12T15:00:40.719" v="1210" actId="20577"/>
          <ac:spMkLst>
            <pc:docMk/>
            <pc:sldMk cId="1205794614" sldId="706"/>
            <ac:spMk id="2" creationId="{DD504CC1-C6F4-052A-ACB7-10F9974D7DE6}"/>
          </ac:spMkLst>
        </pc:spChg>
      </pc:sldChg>
      <pc:sldChg chg="del">
        <pc:chgData name="Jim Fleming" userId="161791bae1afb603" providerId="LiveId" clId="{812B980A-F674-014B-BC08-6FF1FB5CC9B5}" dt="2025-04-07T14:30:43.355" v="34" actId="2696"/>
        <pc:sldMkLst>
          <pc:docMk/>
          <pc:sldMk cId="460657024" sldId="765"/>
        </pc:sldMkLst>
      </pc:sldChg>
      <pc:sldChg chg="del">
        <pc:chgData name="Jim Fleming" userId="161791bae1afb603" providerId="LiveId" clId="{812B980A-F674-014B-BC08-6FF1FB5CC9B5}" dt="2025-04-07T14:30:43.355" v="34" actId="2696"/>
        <pc:sldMkLst>
          <pc:docMk/>
          <pc:sldMk cId="3809868452" sldId="768"/>
        </pc:sldMkLst>
      </pc:sldChg>
      <pc:sldChg chg="del">
        <pc:chgData name="Jim Fleming" userId="161791bae1afb603" providerId="LiveId" clId="{812B980A-F674-014B-BC08-6FF1FB5CC9B5}" dt="2025-04-07T14:30:56.750" v="40" actId="2696"/>
        <pc:sldMkLst>
          <pc:docMk/>
          <pc:sldMk cId="837976973" sldId="779"/>
        </pc:sldMkLst>
      </pc:sldChg>
      <pc:sldChg chg="del">
        <pc:chgData name="Jim Fleming" userId="161791bae1afb603" providerId="LiveId" clId="{812B980A-F674-014B-BC08-6FF1FB5CC9B5}" dt="2025-04-07T14:30:46.230" v="35" actId="2696"/>
        <pc:sldMkLst>
          <pc:docMk/>
          <pc:sldMk cId="589878498" sldId="805"/>
        </pc:sldMkLst>
      </pc:sldChg>
      <pc:sldChg chg="del">
        <pc:chgData name="Jim Fleming" userId="161791bae1afb603" providerId="LiveId" clId="{812B980A-F674-014B-BC08-6FF1FB5CC9B5}" dt="2025-04-07T14:30:43.355" v="34" actId="2696"/>
        <pc:sldMkLst>
          <pc:docMk/>
          <pc:sldMk cId="2468024850" sldId="806"/>
        </pc:sldMkLst>
      </pc:sldChg>
      <pc:sldChg chg="del">
        <pc:chgData name="Jim Fleming" userId="161791bae1afb603" providerId="LiveId" clId="{812B980A-F674-014B-BC08-6FF1FB5CC9B5}" dt="2025-04-07T14:31:31.778" v="50" actId="2696"/>
        <pc:sldMkLst>
          <pc:docMk/>
          <pc:sldMk cId="3550194008" sldId="807"/>
        </pc:sldMkLst>
      </pc:sldChg>
      <pc:sldChg chg="del">
        <pc:chgData name="Jim Fleming" userId="161791bae1afb603" providerId="LiveId" clId="{812B980A-F674-014B-BC08-6FF1FB5CC9B5}" dt="2025-04-07T14:30:57.870" v="41" actId="2696"/>
        <pc:sldMkLst>
          <pc:docMk/>
          <pc:sldMk cId="2462047391" sldId="813"/>
        </pc:sldMkLst>
      </pc:sldChg>
      <pc:sldChg chg="del">
        <pc:chgData name="Jim Fleming" userId="161791bae1afb603" providerId="LiveId" clId="{812B980A-F674-014B-BC08-6FF1FB5CC9B5}" dt="2025-04-07T14:30:43.355" v="34" actId="2696"/>
        <pc:sldMkLst>
          <pc:docMk/>
          <pc:sldMk cId="1559929770" sldId="814"/>
        </pc:sldMkLst>
      </pc:sldChg>
      <pc:sldChg chg="del">
        <pc:chgData name="Jim Fleming" userId="161791bae1afb603" providerId="LiveId" clId="{812B980A-F674-014B-BC08-6FF1FB5CC9B5}" dt="2025-04-07T14:31:27.432" v="48" actId="2696"/>
        <pc:sldMkLst>
          <pc:docMk/>
          <pc:sldMk cId="2134900101" sldId="815"/>
        </pc:sldMkLst>
      </pc:sldChg>
      <pc:sldChg chg="del">
        <pc:chgData name="Jim Fleming" userId="161791bae1afb603" providerId="LiveId" clId="{812B980A-F674-014B-BC08-6FF1FB5CC9B5}" dt="2025-04-07T14:31:37.286" v="52" actId="2696"/>
        <pc:sldMkLst>
          <pc:docMk/>
          <pc:sldMk cId="891455942" sldId="817"/>
        </pc:sldMkLst>
      </pc:sldChg>
      <pc:sldChg chg="del">
        <pc:chgData name="Jim Fleming" userId="161791bae1afb603" providerId="LiveId" clId="{812B980A-F674-014B-BC08-6FF1FB5CC9B5}" dt="2025-04-07T14:31:22.092" v="46" actId="2696"/>
        <pc:sldMkLst>
          <pc:docMk/>
          <pc:sldMk cId="2385237850" sldId="818"/>
        </pc:sldMkLst>
      </pc:sldChg>
      <pc:sldChg chg="del">
        <pc:chgData name="Jim Fleming" userId="161791bae1afb603" providerId="LiveId" clId="{812B980A-F674-014B-BC08-6FF1FB5CC9B5}" dt="2025-04-07T14:28:45.071" v="3" actId="2696"/>
        <pc:sldMkLst>
          <pc:docMk/>
          <pc:sldMk cId="1191161866" sldId="820"/>
        </pc:sldMkLst>
      </pc:sldChg>
      <pc:sldChg chg="ord">
        <pc:chgData name="Jim Fleming" userId="161791bae1afb603" providerId="LiveId" clId="{812B980A-F674-014B-BC08-6FF1FB5CC9B5}" dt="2025-04-12T14:43:18.342" v="1163" actId="20578"/>
        <pc:sldMkLst>
          <pc:docMk/>
          <pc:sldMk cId="1571756368" sldId="822"/>
        </pc:sldMkLst>
      </pc:sldChg>
      <pc:sldChg chg="ord">
        <pc:chgData name="Jim Fleming" userId="161791bae1afb603" providerId="LiveId" clId="{812B980A-F674-014B-BC08-6FF1FB5CC9B5}" dt="2025-04-12T14:42:01.492" v="1155" actId="20578"/>
        <pc:sldMkLst>
          <pc:docMk/>
          <pc:sldMk cId="2294062532" sldId="823"/>
        </pc:sldMkLst>
      </pc:sldChg>
      <pc:sldChg chg="del">
        <pc:chgData name="Jim Fleming" userId="161791bae1afb603" providerId="LiveId" clId="{812B980A-F674-014B-BC08-6FF1FB5CC9B5}" dt="2025-04-07T14:28:45.665" v="4" actId="2696"/>
        <pc:sldMkLst>
          <pc:docMk/>
          <pc:sldMk cId="4024040206" sldId="824"/>
        </pc:sldMkLst>
      </pc:sldChg>
      <pc:sldChg chg="del">
        <pc:chgData name="Jim Fleming" userId="161791bae1afb603" providerId="LiveId" clId="{812B980A-F674-014B-BC08-6FF1FB5CC9B5}" dt="2025-04-07T14:30:55.518" v="39" actId="2696"/>
        <pc:sldMkLst>
          <pc:docMk/>
          <pc:sldMk cId="3625719504" sldId="825"/>
        </pc:sldMkLst>
      </pc:sldChg>
      <pc:sldChg chg="del ord">
        <pc:chgData name="Jim Fleming" userId="161791bae1afb603" providerId="LiveId" clId="{812B980A-F674-014B-BC08-6FF1FB5CC9B5}" dt="2025-04-07T14:31:54.242" v="56" actId="2696"/>
        <pc:sldMkLst>
          <pc:docMk/>
          <pc:sldMk cId="315239875" sldId="826"/>
        </pc:sldMkLst>
      </pc:sldChg>
      <pc:sldChg chg="del">
        <pc:chgData name="Jim Fleming" userId="161791bae1afb603" providerId="LiveId" clId="{812B980A-F674-014B-BC08-6FF1FB5CC9B5}" dt="2025-04-07T14:28:57.868" v="10" actId="2696"/>
        <pc:sldMkLst>
          <pc:docMk/>
          <pc:sldMk cId="811064650" sldId="828"/>
        </pc:sldMkLst>
      </pc:sldChg>
      <pc:sldChg chg="del">
        <pc:chgData name="Jim Fleming" userId="161791bae1afb603" providerId="LiveId" clId="{812B980A-F674-014B-BC08-6FF1FB5CC9B5}" dt="2025-04-07T14:28:49.491" v="5" actId="2696"/>
        <pc:sldMkLst>
          <pc:docMk/>
          <pc:sldMk cId="172320143" sldId="829"/>
        </pc:sldMkLst>
      </pc:sldChg>
      <pc:sldChg chg="del">
        <pc:chgData name="Jim Fleming" userId="161791bae1afb603" providerId="LiveId" clId="{812B980A-F674-014B-BC08-6FF1FB5CC9B5}" dt="2025-04-07T14:28:54.129" v="7" actId="2696"/>
        <pc:sldMkLst>
          <pc:docMk/>
          <pc:sldMk cId="2236302853" sldId="830"/>
        </pc:sldMkLst>
      </pc:sldChg>
      <pc:sldChg chg="del">
        <pc:chgData name="Jim Fleming" userId="161791bae1afb603" providerId="LiveId" clId="{812B980A-F674-014B-BC08-6FF1FB5CC9B5}" dt="2025-04-07T14:28:54.595" v="8" actId="2696"/>
        <pc:sldMkLst>
          <pc:docMk/>
          <pc:sldMk cId="2588874529" sldId="831"/>
        </pc:sldMkLst>
      </pc:sldChg>
      <pc:sldChg chg="del">
        <pc:chgData name="Jim Fleming" userId="161791bae1afb603" providerId="LiveId" clId="{812B980A-F674-014B-BC08-6FF1FB5CC9B5}" dt="2025-04-07T14:28:59.284" v="11" actId="2696"/>
        <pc:sldMkLst>
          <pc:docMk/>
          <pc:sldMk cId="1176722314" sldId="832"/>
        </pc:sldMkLst>
      </pc:sldChg>
      <pc:sldChg chg="add del setBg">
        <pc:chgData name="Jim Fleming" userId="161791bae1afb603" providerId="LiveId" clId="{812B980A-F674-014B-BC08-6FF1FB5CC9B5}" dt="2025-04-12T14:42:38.975" v="1156"/>
        <pc:sldMkLst>
          <pc:docMk/>
          <pc:sldMk cId="442231074" sldId="833"/>
        </pc:sldMkLst>
      </pc:sldChg>
      <pc:sldChg chg="del">
        <pc:chgData name="Jim Fleming" userId="161791bae1afb603" providerId="LiveId" clId="{812B980A-F674-014B-BC08-6FF1FB5CC9B5}" dt="2025-04-07T14:29:10.436" v="14" actId="2696"/>
        <pc:sldMkLst>
          <pc:docMk/>
          <pc:sldMk cId="3286441683" sldId="834"/>
        </pc:sldMkLst>
      </pc:sldChg>
      <pc:sldChg chg="ord">
        <pc:chgData name="Jim Fleming" userId="161791bae1afb603" providerId="LiveId" clId="{812B980A-F674-014B-BC08-6FF1FB5CC9B5}" dt="2025-04-12T14:42:47.569" v="1157" actId="20578"/>
        <pc:sldMkLst>
          <pc:docMk/>
          <pc:sldMk cId="605772990" sldId="835"/>
        </pc:sldMkLst>
      </pc:sldChg>
      <pc:sldChg chg="del">
        <pc:chgData name="Jim Fleming" userId="161791bae1afb603" providerId="LiveId" clId="{812B980A-F674-014B-BC08-6FF1FB5CC9B5}" dt="2025-04-07T14:29:11.024" v="15" actId="2696"/>
        <pc:sldMkLst>
          <pc:docMk/>
          <pc:sldMk cId="2941075871" sldId="836"/>
        </pc:sldMkLst>
      </pc:sldChg>
      <pc:sldChg chg="del">
        <pc:chgData name="Jim Fleming" userId="161791bae1afb603" providerId="LiveId" clId="{812B980A-F674-014B-BC08-6FF1FB5CC9B5}" dt="2025-04-07T14:29:13.365" v="17" actId="2696"/>
        <pc:sldMkLst>
          <pc:docMk/>
          <pc:sldMk cId="4011624780" sldId="837"/>
        </pc:sldMkLst>
      </pc:sldChg>
      <pc:sldChg chg="del">
        <pc:chgData name="Jim Fleming" userId="161791bae1afb603" providerId="LiveId" clId="{812B980A-F674-014B-BC08-6FF1FB5CC9B5}" dt="2025-04-07T14:28:56.480" v="9" actId="2696"/>
        <pc:sldMkLst>
          <pc:docMk/>
          <pc:sldMk cId="3913657421" sldId="838"/>
        </pc:sldMkLst>
      </pc:sldChg>
      <pc:sldChg chg="del">
        <pc:chgData name="Jim Fleming" userId="161791bae1afb603" providerId="LiveId" clId="{812B980A-F674-014B-BC08-6FF1FB5CC9B5}" dt="2025-04-07T14:29:02.901" v="12" actId="2696"/>
        <pc:sldMkLst>
          <pc:docMk/>
          <pc:sldMk cId="1526775889" sldId="839"/>
        </pc:sldMkLst>
      </pc:sldChg>
      <pc:sldChg chg="del">
        <pc:chgData name="Jim Fleming" userId="161791bae1afb603" providerId="LiveId" clId="{812B980A-F674-014B-BC08-6FF1FB5CC9B5}" dt="2025-04-07T14:29:11.923" v="16" actId="2696"/>
        <pc:sldMkLst>
          <pc:docMk/>
          <pc:sldMk cId="1402873465" sldId="840"/>
        </pc:sldMkLst>
      </pc:sldChg>
      <pc:sldChg chg="del">
        <pc:chgData name="Jim Fleming" userId="161791bae1afb603" providerId="LiveId" clId="{812B980A-F674-014B-BC08-6FF1FB5CC9B5}" dt="2025-04-07T14:29:14.668" v="18" actId="2696"/>
        <pc:sldMkLst>
          <pc:docMk/>
          <pc:sldMk cId="4208012428" sldId="841"/>
        </pc:sldMkLst>
      </pc:sldChg>
      <pc:sldChg chg="del">
        <pc:chgData name="Jim Fleming" userId="161791bae1afb603" providerId="LiveId" clId="{812B980A-F674-014B-BC08-6FF1FB5CC9B5}" dt="2025-04-07T14:29:27.775" v="19" actId="2696"/>
        <pc:sldMkLst>
          <pc:docMk/>
          <pc:sldMk cId="638370403" sldId="842"/>
        </pc:sldMkLst>
      </pc:sldChg>
      <pc:sldChg chg="modSp del mod ord">
        <pc:chgData name="Jim Fleming" userId="161791bae1afb603" providerId="LiveId" clId="{812B980A-F674-014B-BC08-6FF1FB5CC9B5}" dt="2025-04-07T15:25:50.338" v="97" actId="2696"/>
        <pc:sldMkLst>
          <pc:docMk/>
          <pc:sldMk cId="1673927504" sldId="843"/>
        </pc:sldMkLst>
      </pc:sldChg>
      <pc:sldChg chg="del">
        <pc:chgData name="Jim Fleming" userId="161791bae1afb603" providerId="LiveId" clId="{812B980A-F674-014B-BC08-6FF1FB5CC9B5}" dt="2025-04-07T14:28:51.912" v="6" actId="2696"/>
        <pc:sldMkLst>
          <pc:docMk/>
          <pc:sldMk cId="111886436" sldId="844"/>
        </pc:sldMkLst>
      </pc:sldChg>
      <pc:sldChg chg="ord">
        <pc:chgData name="Jim Fleming" userId="161791bae1afb603" providerId="LiveId" clId="{812B980A-F674-014B-BC08-6FF1FB5CC9B5}" dt="2025-04-12T14:43:06.965" v="1161" actId="20578"/>
        <pc:sldMkLst>
          <pc:docMk/>
          <pc:sldMk cId="3724736376" sldId="846"/>
        </pc:sldMkLst>
      </pc:sldChg>
      <pc:sldChg chg="ord">
        <pc:chgData name="Jim Fleming" userId="161791bae1afb603" providerId="LiveId" clId="{812B980A-F674-014B-BC08-6FF1FB5CC9B5}" dt="2025-04-12T14:41:58.654" v="1154" actId="20578"/>
        <pc:sldMkLst>
          <pc:docMk/>
          <pc:sldMk cId="3758995691" sldId="847"/>
        </pc:sldMkLst>
      </pc:sldChg>
      <pc:sldChg chg="add del ord">
        <pc:chgData name="Jim Fleming" userId="161791bae1afb603" providerId="LiveId" clId="{812B980A-F674-014B-BC08-6FF1FB5CC9B5}" dt="2025-04-07T15:36:44.740" v="1060" actId="2696"/>
        <pc:sldMkLst>
          <pc:docMk/>
          <pc:sldMk cId="685404778" sldId="848"/>
        </pc:sldMkLst>
      </pc:sldChg>
      <pc:sldChg chg="del ord">
        <pc:chgData name="Jim Fleming" userId="161791bae1afb603" providerId="LiveId" clId="{812B980A-F674-014B-BC08-6FF1FB5CC9B5}" dt="2025-04-12T14:43:28.365" v="1164" actId="2696"/>
        <pc:sldMkLst>
          <pc:docMk/>
          <pc:sldMk cId="522292479" sldId="849"/>
        </pc:sldMkLst>
      </pc:sldChg>
      <pc:sldChg chg="del">
        <pc:chgData name="Jim Fleming" userId="161791bae1afb603" providerId="LiveId" clId="{812B980A-F674-014B-BC08-6FF1FB5CC9B5}" dt="2025-04-07T14:30:43.355" v="34" actId="2696"/>
        <pc:sldMkLst>
          <pc:docMk/>
          <pc:sldMk cId="665963213" sldId="854"/>
        </pc:sldMkLst>
      </pc:sldChg>
      <pc:sldChg chg="del">
        <pc:chgData name="Jim Fleming" userId="161791bae1afb603" providerId="LiveId" clId="{812B980A-F674-014B-BC08-6FF1FB5CC9B5}" dt="2025-04-07T14:30:43.355" v="34" actId="2696"/>
        <pc:sldMkLst>
          <pc:docMk/>
          <pc:sldMk cId="1720828609" sldId="857"/>
        </pc:sldMkLst>
      </pc:sldChg>
      <pc:sldChg chg="del">
        <pc:chgData name="Jim Fleming" userId="161791bae1afb603" providerId="LiveId" clId="{812B980A-F674-014B-BC08-6FF1FB5CC9B5}" dt="2025-04-07T14:30:23.883" v="32" actId="2696"/>
        <pc:sldMkLst>
          <pc:docMk/>
          <pc:sldMk cId="2121274542" sldId="863"/>
        </pc:sldMkLst>
      </pc:sldChg>
      <pc:sldChg chg="del">
        <pc:chgData name="Jim Fleming" userId="161791bae1afb603" providerId="LiveId" clId="{812B980A-F674-014B-BC08-6FF1FB5CC9B5}" dt="2025-04-07T14:30:47.860" v="36" actId="2696"/>
        <pc:sldMkLst>
          <pc:docMk/>
          <pc:sldMk cId="2266482447" sldId="864"/>
        </pc:sldMkLst>
      </pc:sldChg>
      <pc:sldChg chg="add del">
        <pc:chgData name="Jim Fleming" userId="161791bae1afb603" providerId="LiveId" clId="{812B980A-F674-014B-BC08-6FF1FB5CC9B5}" dt="2025-04-07T14:30:14.943" v="30" actId="2696"/>
        <pc:sldMkLst>
          <pc:docMk/>
          <pc:sldMk cId="3473570708" sldId="866"/>
        </pc:sldMkLst>
      </pc:sldChg>
      <pc:sldChg chg="ord">
        <pc:chgData name="Jim Fleming" userId="161791bae1afb603" providerId="LiveId" clId="{812B980A-F674-014B-BC08-6FF1FB5CC9B5}" dt="2025-04-12T14:42:52.790" v="1158" actId="20578"/>
        <pc:sldMkLst>
          <pc:docMk/>
          <pc:sldMk cId="2642428082" sldId="867"/>
        </pc:sldMkLst>
      </pc:sldChg>
      <pc:sldChg chg="add del ord">
        <pc:chgData name="Jim Fleming" userId="161791bae1afb603" providerId="LiveId" clId="{812B980A-F674-014B-BC08-6FF1FB5CC9B5}" dt="2025-04-12T14:42:59.555" v="1160" actId="20578"/>
        <pc:sldMkLst>
          <pc:docMk/>
          <pc:sldMk cId="1170040380" sldId="868"/>
        </pc:sldMkLst>
      </pc:sldChg>
      <pc:sldChg chg="add del">
        <pc:chgData name="Jim Fleming" userId="161791bae1afb603" providerId="LiveId" clId="{812B980A-F674-014B-BC08-6FF1FB5CC9B5}" dt="2025-04-07T14:30:09.414" v="28" actId="2696"/>
        <pc:sldMkLst>
          <pc:docMk/>
          <pc:sldMk cId="4256983692" sldId="869"/>
        </pc:sldMkLst>
      </pc:sldChg>
      <pc:sldChg chg="del">
        <pc:chgData name="Jim Fleming" userId="161791bae1afb603" providerId="LiveId" clId="{812B980A-F674-014B-BC08-6FF1FB5CC9B5}" dt="2025-04-07T14:30:43.355" v="34" actId="2696"/>
        <pc:sldMkLst>
          <pc:docMk/>
          <pc:sldMk cId="395118205" sldId="870"/>
        </pc:sldMkLst>
      </pc:sldChg>
      <pc:sldChg chg="del">
        <pc:chgData name="Jim Fleming" userId="161791bae1afb603" providerId="LiveId" clId="{812B980A-F674-014B-BC08-6FF1FB5CC9B5}" dt="2025-04-07T14:30:43.355" v="34" actId="2696"/>
        <pc:sldMkLst>
          <pc:docMk/>
          <pc:sldMk cId="147561204" sldId="872"/>
        </pc:sldMkLst>
      </pc:sldChg>
      <pc:sldChg chg="add del">
        <pc:chgData name="Jim Fleming" userId="161791bae1afb603" providerId="LiveId" clId="{812B980A-F674-014B-BC08-6FF1FB5CC9B5}" dt="2025-04-12T14:52:29.089" v="1200"/>
        <pc:sldMkLst>
          <pc:docMk/>
          <pc:sldMk cId="2830943285" sldId="874"/>
        </pc:sldMkLst>
      </pc:sldChg>
      <pc:sldChg chg="add ord">
        <pc:chgData name="Jim Fleming" userId="161791bae1afb603" providerId="LiveId" clId="{812B980A-F674-014B-BC08-6FF1FB5CC9B5}" dt="2025-04-07T14:31:24.831" v="47" actId="20578"/>
        <pc:sldMkLst>
          <pc:docMk/>
          <pc:sldMk cId="218637642" sldId="877"/>
        </pc:sldMkLst>
      </pc:sldChg>
      <pc:sldChg chg="add ord">
        <pc:chgData name="Jim Fleming" userId="161791bae1afb603" providerId="LiveId" clId="{812B980A-F674-014B-BC08-6FF1FB5CC9B5}" dt="2025-04-07T14:31:35.675" v="51" actId="20578"/>
        <pc:sldMkLst>
          <pc:docMk/>
          <pc:sldMk cId="2698853095" sldId="878"/>
        </pc:sldMkLst>
      </pc:sldChg>
      <pc:sldChg chg="add del replId">
        <pc:chgData name="Jim Fleming" userId="161791bae1afb603" providerId="LiveId" clId="{812B980A-F674-014B-BC08-6FF1FB5CC9B5}" dt="2025-04-07T14:31:40.645" v="53" actId="2696"/>
        <pc:sldMkLst>
          <pc:docMk/>
          <pc:sldMk cId="972109149" sldId="879"/>
        </pc:sldMkLst>
      </pc:sldChg>
      <pc:sldChg chg="add ord">
        <pc:chgData name="Jim Fleming" userId="161791bae1afb603" providerId="LiveId" clId="{812B980A-F674-014B-BC08-6FF1FB5CC9B5}" dt="2025-04-07T14:32:43.772" v="58" actId="20578"/>
        <pc:sldMkLst>
          <pc:docMk/>
          <pc:sldMk cId="1791910107" sldId="880"/>
        </pc:sldMkLst>
      </pc:sldChg>
      <pc:sldChg chg="add del replId">
        <pc:chgData name="Jim Fleming" userId="161791bae1afb603" providerId="LiveId" clId="{812B980A-F674-014B-BC08-6FF1FB5CC9B5}" dt="2025-04-07T14:31:40.991" v="54" actId="2696"/>
        <pc:sldMkLst>
          <pc:docMk/>
          <pc:sldMk cId="2723255760" sldId="881"/>
        </pc:sldMkLst>
      </pc:sldChg>
      <pc:sldChg chg="add del replId">
        <pc:chgData name="Jim Fleming" userId="161791bae1afb603" providerId="LiveId" clId="{812B980A-F674-014B-BC08-6FF1FB5CC9B5}" dt="2025-04-07T14:31:41.693" v="55" actId="2696"/>
        <pc:sldMkLst>
          <pc:docMk/>
          <pc:sldMk cId="3049467359" sldId="882"/>
        </pc:sldMkLst>
      </pc:sldChg>
      <pc:sldChg chg="add replId">
        <pc:chgData name="Jim Fleming" userId="161791bae1afb603" providerId="LiveId" clId="{812B980A-F674-014B-BC08-6FF1FB5CC9B5}" dt="2025-04-07T14:31:09.079" v="44" actId="2890"/>
        <pc:sldMkLst>
          <pc:docMk/>
          <pc:sldMk cId="1396138034" sldId="883"/>
        </pc:sldMkLst>
      </pc:sldChg>
      <pc:sldChg chg="addSp delSp modSp add mod">
        <pc:chgData name="Jim Fleming" userId="161791bae1afb603" providerId="LiveId" clId="{812B980A-F674-014B-BC08-6FF1FB5CC9B5}" dt="2025-04-12T14:39:37.569" v="1126" actId="478"/>
        <pc:sldMkLst>
          <pc:docMk/>
          <pc:sldMk cId="1140946203" sldId="884"/>
        </pc:sldMkLst>
      </pc:sldChg>
      <pc:sldChg chg="addSp delSp modSp new mod">
        <pc:chgData name="Jim Fleming" userId="161791bae1afb603" providerId="LiveId" clId="{812B980A-F674-014B-BC08-6FF1FB5CC9B5}" dt="2025-04-12T14:44:30.158" v="1177" actId="478"/>
        <pc:sldMkLst>
          <pc:docMk/>
          <pc:sldMk cId="1296726127" sldId="885"/>
        </pc:sldMkLst>
      </pc:sldChg>
      <pc:sldChg chg="add del ord">
        <pc:chgData name="Jim Fleming" userId="161791bae1afb603" providerId="LiveId" clId="{812B980A-F674-014B-BC08-6FF1FB5CC9B5}" dt="2025-04-12T14:43:11.681" v="1162" actId="2696"/>
        <pc:sldMkLst>
          <pc:docMk/>
          <pc:sldMk cId="1768891766" sldId="886"/>
        </pc:sldMkLst>
      </pc:sldChg>
      <pc:sldChg chg="add del ord replId">
        <pc:chgData name="Jim Fleming" userId="161791bae1afb603" providerId="LiveId" clId="{812B980A-F674-014B-BC08-6FF1FB5CC9B5}" dt="2025-04-07T15:37:15.474" v="1063" actId="2696"/>
        <pc:sldMkLst>
          <pc:docMk/>
          <pc:sldMk cId="194515404" sldId="887"/>
        </pc:sldMkLst>
      </pc:sldChg>
      <pc:sldChg chg="modSp add mod">
        <pc:chgData name="Jim Fleming" userId="161791bae1afb603" providerId="LiveId" clId="{812B980A-F674-014B-BC08-6FF1FB5CC9B5}" dt="2025-04-12T14:39:54.114" v="1133" actId="6549"/>
        <pc:sldMkLst>
          <pc:docMk/>
          <pc:sldMk cId="329217251" sldId="887"/>
        </pc:sldMkLst>
      </pc:sldChg>
      <pc:sldChg chg="modSp add del mod">
        <pc:chgData name="Jim Fleming" userId="161791bae1afb603" providerId="LiveId" clId="{812B980A-F674-014B-BC08-6FF1FB5CC9B5}" dt="2025-04-12T14:39:09.088" v="1107" actId="2696"/>
        <pc:sldMkLst>
          <pc:docMk/>
          <pc:sldMk cId="1140812733" sldId="887"/>
        </pc:sldMkLst>
      </pc:sldChg>
      <pc:sldChg chg="modSp add del mod">
        <pc:chgData name="Jim Fleming" userId="161791bae1afb603" providerId="LiveId" clId="{812B980A-F674-014B-BC08-6FF1FB5CC9B5}" dt="2025-04-12T14:39:09.288" v="1108" actId="2696"/>
        <pc:sldMkLst>
          <pc:docMk/>
          <pc:sldMk cId="1185069832" sldId="888"/>
        </pc:sldMkLst>
      </pc:sldChg>
      <pc:sldChg chg="modSp add mod">
        <pc:chgData name="Jim Fleming" userId="161791bae1afb603" providerId="LiveId" clId="{812B980A-F674-014B-BC08-6FF1FB5CC9B5}" dt="2025-04-12T14:39:59.014" v="1135" actId="6549"/>
        <pc:sldMkLst>
          <pc:docMk/>
          <pc:sldMk cId="1467407696" sldId="888"/>
        </pc:sldMkLst>
      </pc:sldChg>
      <pc:sldChg chg="modSp add del mod replId">
        <pc:chgData name="Jim Fleming" userId="161791bae1afb603" providerId="LiveId" clId="{812B980A-F674-014B-BC08-6FF1FB5CC9B5}" dt="2025-04-12T14:39:09.471" v="1109" actId="2696"/>
        <pc:sldMkLst>
          <pc:docMk/>
          <pc:sldMk cId="685346964" sldId="889"/>
        </pc:sldMkLst>
      </pc:sldChg>
      <pc:sldChg chg="modSp add mod replId">
        <pc:chgData name="Jim Fleming" userId="161791bae1afb603" providerId="LiveId" clId="{812B980A-F674-014B-BC08-6FF1FB5CC9B5}" dt="2025-04-12T14:40:03.394" v="1136" actId="6549"/>
        <pc:sldMkLst>
          <pc:docMk/>
          <pc:sldMk cId="3183403860" sldId="889"/>
        </pc:sldMkLst>
      </pc:sldChg>
      <pc:sldChg chg="modSp add mod">
        <pc:chgData name="Jim Fleming" userId="161791bae1afb603" providerId="LiveId" clId="{812B980A-F674-014B-BC08-6FF1FB5CC9B5}" dt="2025-04-12T14:40:07.895" v="1138" actId="6549"/>
        <pc:sldMkLst>
          <pc:docMk/>
          <pc:sldMk cId="260675734" sldId="890"/>
        </pc:sldMkLst>
      </pc:sldChg>
      <pc:sldChg chg="add del">
        <pc:chgData name="Jim Fleming" userId="161791bae1afb603" providerId="LiveId" clId="{812B980A-F674-014B-BC08-6FF1FB5CC9B5}" dt="2025-04-12T14:39:12.576" v="1110" actId="2696"/>
        <pc:sldMkLst>
          <pc:docMk/>
          <pc:sldMk cId="715243128" sldId="890"/>
        </pc:sldMkLst>
      </pc:sldChg>
      <pc:sldChg chg="modSp add mod replId">
        <pc:chgData name="Jim Fleming" userId="161791bae1afb603" providerId="LiveId" clId="{812B980A-F674-014B-BC08-6FF1FB5CC9B5}" dt="2025-04-12T14:40:10.122" v="1139" actId="6549"/>
        <pc:sldMkLst>
          <pc:docMk/>
          <pc:sldMk cId="2423075073" sldId="891"/>
        </pc:sldMkLst>
      </pc:sldChg>
      <pc:sldChg chg="add del replId">
        <pc:chgData name="Jim Fleming" userId="161791bae1afb603" providerId="LiveId" clId="{812B980A-F674-014B-BC08-6FF1FB5CC9B5}" dt="2025-04-12T14:39:12.942" v="1111" actId="2696"/>
        <pc:sldMkLst>
          <pc:docMk/>
          <pc:sldMk cId="2851227145" sldId="891"/>
        </pc:sldMkLst>
      </pc:sldChg>
      <pc:sldChg chg="modSp add mod replId">
        <pc:chgData name="Jim Fleming" userId="161791bae1afb603" providerId="LiveId" clId="{812B980A-F674-014B-BC08-6FF1FB5CC9B5}" dt="2025-04-12T14:40:39.921" v="1141" actId="207"/>
        <pc:sldMkLst>
          <pc:docMk/>
          <pc:sldMk cId="3285637265" sldId="892"/>
        </pc:sldMkLst>
      </pc:sldChg>
      <pc:sldChg chg="add del replId">
        <pc:chgData name="Jim Fleming" userId="161791bae1afb603" providerId="LiveId" clId="{812B980A-F674-014B-BC08-6FF1FB5CC9B5}" dt="2025-04-12T14:39:13.279" v="1112" actId="2696"/>
        <pc:sldMkLst>
          <pc:docMk/>
          <pc:sldMk cId="3478995688" sldId="892"/>
        </pc:sldMkLst>
      </pc:sldChg>
      <pc:sldChg chg="modSp add mod replId">
        <pc:chgData name="Jim Fleming" userId="161791bae1afb603" providerId="LiveId" clId="{812B980A-F674-014B-BC08-6FF1FB5CC9B5}" dt="2025-04-12T14:40:43.944" v="1142" actId="6549"/>
        <pc:sldMkLst>
          <pc:docMk/>
          <pc:sldMk cId="3245856659" sldId="893"/>
        </pc:sldMkLst>
      </pc:sldChg>
      <pc:sldChg chg="add del replId">
        <pc:chgData name="Jim Fleming" userId="161791bae1afb603" providerId="LiveId" clId="{812B980A-F674-014B-BC08-6FF1FB5CC9B5}" dt="2025-04-12T14:39:13.621" v="1113" actId="2696"/>
        <pc:sldMkLst>
          <pc:docMk/>
          <pc:sldMk cId="4144092981" sldId="893"/>
        </pc:sldMkLst>
      </pc:sldChg>
      <pc:sldChg chg="modSp add mod">
        <pc:chgData name="Jim Fleming" userId="161791bae1afb603" providerId="LiveId" clId="{812B980A-F674-014B-BC08-6FF1FB5CC9B5}" dt="2025-04-12T14:40:49.063" v="1144" actId="6549"/>
        <pc:sldMkLst>
          <pc:docMk/>
          <pc:sldMk cId="15391838" sldId="894"/>
        </pc:sldMkLst>
      </pc:sldChg>
      <pc:sldChg chg="add del">
        <pc:chgData name="Jim Fleming" userId="161791bae1afb603" providerId="LiveId" clId="{812B980A-F674-014B-BC08-6FF1FB5CC9B5}" dt="2025-04-12T14:39:14.111" v="1114" actId="2696"/>
        <pc:sldMkLst>
          <pc:docMk/>
          <pc:sldMk cId="4156491500" sldId="894"/>
        </pc:sldMkLst>
      </pc:sldChg>
      <pc:sldChg chg="add del replId">
        <pc:chgData name="Jim Fleming" userId="161791bae1afb603" providerId="LiveId" clId="{812B980A-F674-014B-BC08-6FF1FB5CC9B5}" dt="2025-04-12T14:39:14.427" v="1115" actId="2696"/>
        <pc:sldMkLst>
          <pc:docMk/>
          <pc:sldMk cId="770624302" sldId="895"/>
        </pc:sldMkLst>
      </pc:sldChg>
      <pc:sldChg chg="modSp add mod replId">
        <pc:chgData name="Jim Fleming" userId="161791bae1afb603" providerId="LiveId" clId="{812B980A-F674-014B-BC08-6FF1FB5CC9B5}" dt="2025-04-12T14:40:51.614" v="1145" actId="6549"/>
        <pc:sldMkLst>
          <pc:docMk/>
          <pc:sldMk cId="3485379624" sldId="895"/>
        </pc:sldMkLst>
      </pc:sldChg>
      <pc:sldChg chg="add del replId">
        <pc:chgData name="Jim Fleming" userId="161791bae1afb603" providerId="LiveId" clId="{812B980A-F674-014B-BC08-6FF1FB5CC9B5}" dt="2025-04-12T14:39:14.846" v="1116" actId="2696"/>
        <pc:sldMkLst>
          <pc:docMk/>
          <pc:sldMk cId="2306314449" sldId="896"/>
        </pc:sldMkLst>
      </pc:sldChg>
      <pc:sldChg chg="modSp add mod replId">
        <pc:chgData name="Jim Fleming" userId="161791bae1afb603" providerId="LiveId" clId="{812B980A-F674-014B-BC08-6FF1FB5CC9B5}" dt="2025-04-12T14:40:57.096" v="1147" actId="6549"/>
        <pc:sldMkLst>
          <pc:docMk/>
          <pc:sldMk cId="2530762882" sldId="896"/>
        </pc:sldMkLst>
      </pc:sldChg>
      <pc:sldChg chg="add del replId">
        <pc:chgData name="Jim Fleming" userId="161791bae1afb603" providerId="LiveId" clId="{812B980A-F674-014B-BC08-6FF1FB5CC9B5}" dt="2025-04-12T14:39:15.109" v="1117" actId="2696"/>
        <pc:sldMkLst>
          <pc:docMk/>
          <pc:sldMk cId="278352301" sldId="897"/>
        </pc:sldMkLst>
      </pc:sldChg>
      <pc:sldChg chg="modSp add mod replId">
        <pc:chgData name="Jim Fleming" userId="161791bae1afb603" providerId="LiveId" clId="{812B980A-F674-014B-BC08-6FF1FB5CC9B5}" dt="2025-04-12T14:41:00.624" v="1148" actId="6549"/>
        <pc:sldMkLst>
          <pc:docMk/>
          <pc:sldMk cId="821565199" sldId="897"/>
        </pc:sldMkLst>
      </pc:sldChg>
      <pc:sldChg chg="add del replId">
        <pc:chgData name="Jim Fleming" userId="161791bae1afb603" providerId="LiveId" clId="{812B980A-F674-014B-BC08-6FF1FB5CC9B5}" dt="2025-04-12T14:39:15.532" v="1118" actId="2696"/>
        <pc:sldMkLst>
          <pc:docMk/>
          <pc:sldMk cId="156080594" sldId="898"/>
        </pc:sldMkLst>
      </pc:sldChg>
      <pc:sldChg chg="modSp add mod replId">
        <pc:chgData name="Jim Fleming" userId="161791bae1afb603" providerId="LiveId" clId="{812B980A-F674-014B-BC08-6FF1FB5CC9B5}" dt="2025-04-12T14:41:23.493" v="1152" actId="20577"/>
        <pc:sldMkLst>
          <pc:docMk/>
          <pc:sldMk cId="1819163952" sldId="898"/>
        </pc:sldMkLst>
      </pc:sldChg>
      <pc:sldChg chg="add del replId">
        <pc:chgData name="Jim Fleming" userId="161791bae1afb603" providerId="LiveId" clId="{812B980A-F674-014B-BC08-6FF1FB5CC9B5}" dt="2025-04-12T14:39:16.001" v="1119" actId="2696"/>
        <pc:sldMkLst>
          <pc:docMk/>
          <pc:sldMk cId="172145950" sldId="899"/>
        </pc:sldMkLst>
      </pc:sldChg>
      <pc:sldChg chg="add del replId">
        <pc:chgData name="Jim Fleming" userId="161791bae1afb603" providerId="LiveId" clId="{812B980A-F674-014B-BC08-6FF1FB5CC9B5}" dt="2025-04-12T14:41:40.159" v="1153" actId="2696"/>
        <pc:sldMkLst>
          <pc:docMk/>
          <pc:sldMk cId="3440802995" sldId="899"/>
        </pc:sldMkLst>
      </pc:sldChg>
      <pc:sldChg chg="modSp add mod">
        <pc:chgData name="Jim Fleming" userId="161791bae1afb603" providerId="LiveId" clId="{812B980A-F674-014B-BC08-6FF1FB5CC9B5}" dt="2025-04-12T14:39:50.649" v="1132" actId="6549"/>
        <pc:sldMkLst>
          <pc:docMk/>
          <pc:sldMk cId="650221542" sldId="900"/>
        </pc:sldMkLst>
      </pc:sldChg>
      <pc:sldChg chg="modSp add del mod">
        <pc:chgData name="Jim Fleming" userId="161791bae1afb603" providerId="LiveId" clId="{812B980A-F674-014B-BC08-6FF1FB5CC9B5}" dt="2025-04-12T14:39:08.928" v="1106" actId="2696"/>
        <pc:sldMkLst>
          <pc:docMk/>
          <pc:sldMk cId="727795168" sldId="900"/>
        </pc:sldMkLst>
      </pc:sldChg>
      <pc:sldChg chg="modSp add del mod">
        <pc:chgData name="Jim Fleming" userId="161791bae1afb603" providerId="LiveId" clId="{812B980A-F674-014B-BC08-6FF1FB5CC9B5}" dt="2025-04-12T14:46:07.137" v="1191" actId="2696"/>
        <pc:sldMkLst>
          <pc:docMk/>
          <pc:sldMk cId="873544509" sldId="901"/>
        </pc:sldMkLst>
      </pc:sldChg>
      <pc:sldChg chg="add del">
        <pc:chgData name="Jim Fleming" userId="161791bae1afb603" providerId="LiveId" clId="{812B980A-F674-014B-BC08-6FF1FB5CC9B5}" dt="2025-04-12T14:44:14.296" v="1172" actId="2696"/>
        <pc:sldMkLst>
          <pc:docMk/>
          <pc:sldMk cId="3179909107" sldId="901"/>
        </pc:sldMkLst>
      </pc:sldChg>
      <pc:sldChg chg="modSp add mod">
        <pc:chgData name="Jim Fleming" userId="161791bae1afb603" providerId="LiveId" clId="{812B980A-F674-014B-BC08-6FF1FB5CC9B5}" dt="2025-04-12T14:45:03.739" v="1181" actId="6549"/>
        <pc:sldMkLst>
          <pc:docMk/>
          <pc:sldMk cId="900993200" sldId="902"/>
        </pc:sldMkLst>
      </pc:sldChg>
      <pc:sldChg chg="modSp add del mod replId">
        <pc:chgData name="Jim Fleming" userId="161791bae1afb603" providerId="LiveId" clId="{812B980A-F674-014B-BC08-6FF1FB5CC9B5}" dt="2025-04-12T14:46:08.263" v="1192" actId="2696"/>
        <pc:sldMkLst>
          <pc:docMk/>
          <pc:sldMk cId="438636179" sldId="903"/>
        </pc:sldMkLst>
      </pc:sldChg>
      <pc:sldChg chg="modSp add mod">
        <pc:chgData name="Jim Fleming" userId="161791bae1afb603" providerId="LiveId" clId="{812B980A-F674-014B-BC08-6FF1FB5CC9B5}" dt="2025-04-12T14:45:09.578" v="1184" actId="6549"/>
        <pc:sldMkLst>
          <pc:docMk/>
          <pc:sldMk cId="1334468672" sldId="904"/>
        </pc:sldMkLst>
      </pc:sldChg>
      <pc:sldChg chg="modSp add del mod replId">
        <pc:chgData name="Jim Fleming" userId="161791bae1afb603" providerId="LiveId" clId="{812B980A-F674-014B-BC08-6FF1FB5CC9B5}" dt="2025-04-12T14:46:09.415" v="1193" actId="2696"/>
        <pc:sldMkLst>
          <pc:docMk/>
          <pc:sldMk cId="3052723209" sldId="905"/>
        </pc:sldMkLst>
      </pc:sldChg>
      <pc:sldChg chg="modSp add mod replId">
        <pc:chgData name="Jim Fleming" userId="161791bae1afb603" providerId="LiveId" clId="{812B980A-F674-014B-BC08-6FF1FB5CC9B5}" dt="2025-04-12T14:45:18.930" v="1187" actId="6549"/>
        <pc:sldMkLst>
          <pc:docMk/>
          <pc:sldMk cId="1420192296" sldId="906"/>
        </pc:sldMkLst>
      </pc:sldChg>
      <pc:sldChg chg="modSp add del mod">
        <pc:chgData name="Jim Fleming" userId="161791bae1afb603" providerId="LiveId" clId="{812B980A-F674-014B-BC08-6FF1FB5CC9B5}" dt="2025-04-12T14:46:12.535" v="1194" actId="2696"/>
        <pc:sldMkLst>
          <pc:docMk/>
          <pc:sldMk cId="870270961" sldId="907"/>
        </pc:sldMkLst>
      </pc:sldChg>
      <pc:sldChg chg="modSp add mod replId">
        <pc:chgData name="Jim Fleming" userId="161791bae1afb603" providerId="LiveId" clId="{812B980A-F674-014B-BC08-6FF1FB5CC9B5}" dt="2025-04-12T14:45:26.761" v="1190" actId="6549"/>
        <pc:sldMkLst>
          <pc:docMk/>
          <pc:sldMk cId="75231758" sldId="908"/>
        </pc:sldMkLst>
      </pc:sldChg>
      <pc:sldChg chg="modSp add mod replId">
        <pc:chgData name="Jim Fleming" userId="161791bae1afb603" providerId="LiveId" clId="{812B980A-F674-014B-BC08-6FF1FB5CC9B5}" dt="2025-04-12T14:46:17.287" v="1195" actId="6549"/>
        <pc:sldMkLst>
          <pc:docMk/>
          <pc:sldMk cId="1630266296" sldId="909"/>
        </pc:sldMkLst>
      </pc:sldChg>
      <pc:sldChg chg="add replId">
        <pc:chgData name="Jim Fleming" userId="161791bae1afb603" providerId="LiveId" clId="{812B980A-F674-014B-BC08-6FF1FB5CC9B5}" dt="2025-04-12T14:44:45.582" v="1178" actId="2890"/>
        <pc:sldMkLst>
          <pc:docMk/>
          <pc:sldMk cId="4240424285" sldId="910"/>
        </pc:sldMkLst>
      </pc:sldChg>
      <pc:sldChg chg="add ord">
        <pc:chgData name="Jim Fleming" userId="161791bae1afb603" providerId="LiveId" clId="{812B980A-F674-014B-BC08-6FF1FB5CC9B5}" dt="2025-04-12T14:49:32.599" v="1199" actId="20578"/>
        <pc:sldMkLst>
          <pc:docMk/>
          <pc:sldMk cId="1130559745" sldId="911"/>
        </pc:sldMkLst>
      </pc:sldChg>
      <pc:sldChg chg="add del replId">
        <pc:chgData name="Jim Fleming" userId="161791bae1afb603" providerId="LiveId" clId="{812B980A-F674-014B-BC08-6FF1FB5CC9B5}" dt="2025-04-12T14:46:21.162" v="1196" actId="2696"/>
        <pc:sldMkLst>
          <pc:docMk/>
          <pc:sldMk cId="3125506123" sldId="911"/>
        </pc:sldMkLst>
      </pc:sldChg>
      <pc:sldChg chg="add del replId">
        <pc:chgData name="Jim Fleming" userId="161791bae1afb603" providerId="LiveId" clId="{812B980A-F674-014B-BC08-6FF1FB5CC9B5}" dt="2025-04-12T14:46:22.106" v="1197" actId="2696"/>
        <pc:sldMkLst>
          <pc:docMk/>
          <pc:sldMk cId="1220642916" sldId="912"/>
        </pc:sldMkLst>
      </pc:sldChg>
    </pc:docChg>
  </pc:docChgLst>
  <pc:docChgLst>
    <pc:chgData name="Jim Fleming" userId="161791bae1afb603" providerId="LiveId" clId="{F058850C-C2D0-314C-AE83-831E9D46D32A}"/>
    <pc:docChg chg="undo custSel addSld delSld modSld sldOrd">
      <pc:chgData name="Jim Fleming" userId="161791bae1afb603" providerId="LiveId" clId="{F058850C-C2D0-314C-AE83-831E9D46D32A}" dt="2025-05-04T12:01:56.724" v="1464" actId="478"/>
      <pc:docMkLst>
        <pc:docMk/>
      </pc:docMkLst>
      <pc:sldChg chg="modSp mod">
        <pc:chgData name="Jim Fleming" userId="161791bae1afb603" providerId="LiveId" clId="{F058850C-C2D0-314C-AE83-831E9D46D32A}" dt="2025-05-03T17:38:52.250" v="66" actId="14100"/>
        <pc:sldMkLst>
          <pc:docMk/>
          <pc:sldMk cId="3544828559" sldId="467"/>
        </pc:sldMkLst>
        <pc:spChg chg="mod">
          <ac:chgData name="Jim Fleming" userId="161791bae1afb603" providerId="LiveId" clId="{F058850C-C2D0-314C-AE83-831E9D46D32A}" dt="2025-05-03T17:38:05.073" v="60" actId="20577"/>
          <ac:spMkLst>
            <pc:docMk/>
            <pc:sldMk cId="3544828559" sldId="467"/>
            <ac:spMk id="2" creationId="{1AC8C507-C381-A7EC-84C3-B88443D1F57A}"/>
          </ac:spMkLst>
        </pc:spChg>
        <pc:spChg chg="mod">
          <ac:chgData name="Jim Fleming" userId="161791bae1afb603" providerId="LiveId" clId="{F058850C-C2D0-314C-AE83-831E9D46D32A}" dt="2025-05-03T17:38:52.250" v="66" actId="14100"/>
          <ac:spMkLst>
            <pc:docMk/>
            <pc:sldMk cId="3544828559" sldId="467"/>
            <ac:spMk id="5" creationId="{FDC8D6C2-5F52-D34B-23A0-601FDE73D0F9}"/>
          </ac:spMkLst>
        </pc:spChg>
      </pc:sldChg>
      <pc:sldChg chg="modSp add mod ord">
        <pc:chgData name="Jim Fleming" userId="161791bae1afb603" providerId="LiveId" clId="{F058850C-C2D0-314C-AE83-831E9D46D32A}" dt="2025-05-03T18:56:07.224" v="1330" actId="20578"/>
        <pc:sldMkLst>
          <pc:docMk/>
          <pc:sldMk cId="2519469948" sldId="469"/>
        </pc:sldMkLst>
        <pc:spChg chg="mod">
          <ac:chgData name="Jim Fleming" userId="161791bae1afb603" providerId="LiveId" clId="{F058850C-C2D0-314C-AE83-831E9D46D32A}" dt="2025-05-03T18:12:30.748" v="155" actId="20577"/>
          <ac:spMkLst>
            <pc:docMk/>
            <pc:sldMk cId="2519469948" sldId="469"/>
            <ac:spMk id="6" creationId="{38D53A47-CBCC-5D1E-357B-5660D40A9B69}"/>
          </ac:spMkLst>
        </pc:spChg>
        <pc:spChg chg="mod">
          <ac:chgData name="Jim Fleming" userId="161791bae1afb603" providerId="LiveId" clId="{F058850C-C2D0-314C-AE83-831E9D46D32A}" dt="2025-05-03T18:14:10.513" v="340" actId="114"/>
          <ac:spMkLst>
            <pc:docMk/>
            <pc:sldMk cId="2519469948" sldId="469"/>
            <ac:spMk id="7" creationId="{432718E6-1D26-56C5-1CF9-F7BF898AF274}"/>
          </ac:spMkLst>
        </pc:spChg>
      </pc:sldChg>
      <pc:sldChg chg="del">
        <pc:chgData name="Jim Fleming" userId="161791bae1afb603" providerId="LiveId" clId="{F058850C-C2D0-314C-AE83-831E9D46D32A}" dt="2025-05-03T17:36:57.105" v="42" actId="2696"/>
        <pc:sldMkLst>
          <pc:docMk/>
          <pc:sldMk cId="2857941999" sldId="617"/>
        </pc:sldMkLst>
      </pc:sldChg>
      <pc:sldChg chg="del">
        <pc:chgData name="Jim Fleming" userId="161791bae1afb603" providerId="LiveId" clId="{F058850C-C2D0-314C-AE83-831E9D46D32A}" dt="2025-05-03T17:36:55.477" v="41" actId="2696"/>
        <pc:sldMkLst>
          <pc:docMk/>
          <pc:sldMk cId="3051952489" sldId="633"/>
        </pc:sldMkLst>
      </pc:sldChg>
      <pc:sldChg chg="del">
        <pc:chgData name="Jim Fleming" userId="161791bae1afb603" providerId="LiveId" clId="{F058850C-C2D0-314C-AE83-831E9D46D32A}" dt="2025-05-03T17:37:00.186" v="45" actId="2696"/>
        <pc:sldMkLst>
          <pc:docMk/>
          <pc:sldMk cId="1892334262" sldId="678"/>
        </pc:sldMkLst>
      </pc:sldChg>
      <pc:sldChg chg="modSp add mod">
        <pc:chgData name="Jim Fleming" userId="161791bae1afb603" providerId="LiveId" clId="{F058850C-C2D0-314C-AE83-831E9D46D32A}" dt="2025-05-03T17:42:10.880" v="101"/>
        <pc:sldMkLst>
          <pc:docMk/>
          <pc:sldMk cId="3460848480" sldId="701"/>
        </pc:sldMkLst>
        <pc:spChg chg="mod">
          <ac:chgData name="Jim Fleming" userId="161791bae1afb603" providerId="LiveId" clId="{F058850C-C2D0-314C-AE83-831E9D46D32A}" dt="2025-05-03T17:42:10.880" v="101"/>
          <ac:spMkLst>
            <pc:docMk/>
            <pc:sldMk cId="3460848480" sldId="701"/>
            <ac:spMk id="4" creationId="{5A8246A6-7148-B731-24C1-F46E99138A50}"/>
          </ac:spMkLst>
        </pc:spChg>
      </pc:sldChg>
      <pc:sldChg chg="modSp mod">
        <pc:chgData name="Jim Fleming" userId="161791bae1afb603" providerId="LiveId" clId="{F058850C-C2D0-314C-AE83-831E9D46D32A}" dt="2025-05-03T17:23:22.292" v="29" actId="20577"/>
        <pc:sldMkLst>
          <pc:docMk/>
          <pc:sldMk cId="1205794614" sldId="706"/>
        </pc:sldMkLst>
        <pc:spChg chg="mod">
          <ac:chgData name="Jim Fleming" userId="161791bae1afb603" providerId="LiveId" clId="{F058850C-C2D0-314C-AE83-831E9D46D32A}" dt="2025-05-03T17:23:22.292" v="29" actId="20577"/>
          <ac:spMkLst>
            <pc:docMk/>
            <pc:sldMk cId="1205794614" sldId="706"/>
            <ac:spMk id="2" creationId="{DD504CC1-C6F4-052A-ACB7-10F9974D7DE6}"/>
          </ac:spMkLst>
        </pc:spChg>
      </pc:sldChg>
      <pc:sldChg chg="modSp add del mod">
        <pc:chgData name="Jim Fleming" userId="161791bae1afb603" providerId="LiveId" clId="{F058850C-C2D0-314C-AE83-831E9D46D32A}" dt="2025-05-03T18:03:16.849" v="106" actId="20577"/>
        <pc:sldMkLst>
          <pc:docMk/>
          <pc:sldMk cId="440590281" sldId="758"/>
        </pc:sldMkLst>
        <pc:spChg chg="mod">
          <ac:chgData name="Jim Fleming" userId="161791bae1afb603" providerId="LiveId" clId="{F058850C-C2D0-314C-AE83-831E9D46D32A}" dt="2025-05-03T18:03:16.849" v="106" actId="20577"/>
          <ac:spMkLst>
            <pc:docMk/>
            <pc:sldMk cId="440590281" sldId="758"/>
            <ac:spMk id="4" creationId="{058BEB26-764F-4CBB-6E79-C74A4079DC1B}"/>
          </ac:spMkLst>
        </pc:spChg>
      </pc:sldChg>
      <pc:sldChg chg="del">
        <pc:chgData name="Jim Fleming" userId="161791bae1afb603" providerId="LiveId" clId="{F058850C-C2D0-314C-AE83-831E9D46D32A}" dt="2025-05-03T17:37:03.088" v="48" actId="2696"/>
        <pc:sldMkLst>
          <pc:docMk/>
          <pc:sldMk cId="649699745" sldId="762"/>
        </pc:sldMkLst>
      </pc:sldChg>
      <pc:sldChg chg="modSp mod ord">
        <pc:chgData name="Jim Fleming" userId="161791bae1afb603" providerId="LiveId" clId="{F058850C-C2D0-314C-AE83-831E9D46D32A}" dt="2025-05-03T18:42:55.361" v="1293" actId="20578"/>
        <pc:sldMkLst>
          <pc:docMk/>
          <pc:sldMk cId="460657024" sldId="765"/>
        </pc:sldMkLst>
        <pc:spChg chg="mod">
          <ac:chgData name="Jim Fleming" userId="161791bae1afb603" providerId="LiveId" clId="{F058850C-C2D0-314C-AE83-831E9D46D32A}" dt="2025-05-03T17:40:38.624" v="79"/>
          <ac:spMkLst>
            <pc:docMk/>
            <pc:sldMk cId="460657024" sldId="765"/>
            <ac:spMk id="4" creationId="{954BDE1A-FDC7-0299-FD96-9598F8150E47}"/>
          </ac:spMkLst>
        </pc:spChg>
      </pc:sldChg>
      <pc:sldChg chg="del">
        <pc:chgData name="Jim Fleming" userId="161791bae1afb603" providerId="LiveId" clId="{F058850C-C2D0-314C-AE83-831E9D46D32A}" dt="2025-05-03T17:37:06.565" v="51" actId="2696"/>
        <pc:sldMkLst>
          <pc:docMk/>
          <pc:sldMk cId="1589416041" sldId="766"/>
        </pc:sldMkLst>
      </pc:sldChg>
      <pc:sldChg chg="modSp add mod ord">
        <pc:chgData name="Jim Fleming" userId="161791bae1afb603" providerId="LiveId" clId="{F058850C-C2D0-314C-AE83-831E9D46D32A}" dt="2025-05-03T18:36:24.470" v="1252" actId="20578"/>
        <pc:sldMkLst>
          <pc:docMk/>
          <pc:sldMk cId="3456341322" sldId="769"/>
        </pc:sldMkLst>
        <pc:spChg chg="mod">
          <ac:chgData name="Jim Fleming" userId="161791bae1afb603" providerId="LiveId" clId="{F058850C-C2D0-314C-AE83-831E9D46D32A}" dt="2025-05-03T17:39:24.154" v="69" actId="14100"/>
          <ac:spMkLst>
            <pc:docMk/>
            <pc:sldMk cId="3456341322" sldId="769"/>
            <ac:spMk id="5" creationId="{BC380175-3F41-BDD8-40A3-1343BE3B1554}"/>
          </ac:spMkLst>
        </pc:spChg>
      </pc:sldChg>
      <pc:sldChg chg="del">
        <pc:chgData name="Jim Fleming" userId="161791bae1afb603" providerId="LiveId" clId="{F058850C-C2D0-314C-AE83-831E9D46D32A}" dt="2025-05-03T17:23:34.091" v="30" actId="2696"/>
        <pc:sldMkLst>
          <pc:docMk/>
          <pc:sldMk cId="839510917" sldId="772"/>
        </pc:sldMkLst>
      </pc:sldChg>
      <pc:sldChg chg="del">
        <pc:chgData name="Jim Fleming" userId="161791bae1afb603" providerId="LiveId" clId="{F058850C-C2D0-314C-AE83-831E9D46D32A}" dt="2025-05-03T18:58:21.327" v="1349" actId="2696"/>
        <pc:sldMkLst>
          <pc:docMk/>
          <pc:sldMk cId="3885038505" sldId="776"/>
        </pc:sldMkLst>
      </pc:sldChg>
      <pc:sldChg chg="modSp mod ord">
        <pc:chgData name="Jim Fleming" userId="161791bae1afb603" providerId="LiveId" clId="{F058850C-C2D0-314C-AE83-831E9D46D32A}" dt="2025-05-03T18:42:50.913" v="1292" actId="20578"/>
        <pc:sldMkLst>
          <pc:docMk/>
          <pc:sldMk cId="1742275841" sldId="777"/>
        </pc:sldMkLst>
        <pc:spChg chg="mod">
          <ac:chgData name="Jim Fleming" userId="161791bae1afb603" providerId="LiveId" clId="{F058850C-C2D0-314C-AE83-831E9D46D32A}" dt="2025-05-03T17:41:08.961" v="82" actId="14100"/>
          <ac:spMkLst>
            <pc:docMk/>
            <pc:sldMk cId="1742275841" sldId="777"/>
            <ac:spMk id="5" creationId="{C41C1DE7-ED14-A51F-DBC7-A56528064557}"/>
          </ac:spMkLst>
        </pc:spChg>
      </pc:sldChg>
      <pc:sldChg chg="addSp delSp modSp add mod ord">
        <pc:chgData name="Jim Fleming" userId="161791bae1afb603" providerId="LiveId" clId="{F058850C-C2D0-314C-AE83-831E9D46D32A}" dt="2025-05-04T12:01:49.185" v="1463" actId="962"/>
        <pc:sldMkLst>
          <pc:docMk/>
          <pc:sldMk cId="4115196565" sldId="783"/>
        </pc:sldMkLst>
        <pc:spChg chg="add del mod">
          <ac:chgData name="Jim Fleming" userId="161791bae1afb603" providerId="LiveId" clId="{F058850C-C2D0-314C-AE83-831E9D46D32A}" dt="2025-05-04T12:01:48.318" v="1461" actId="931"/>
          <ac:spMkLst>
            <pc:docMk/>
            <pc:sldMk cId="4115196565" sldId="783"/>
            <ac:spMk id="4" creationId="{42160388-1BDD-C412-9CB2-B8DE1FC67B67}"/>
          </ac:spMkLst>
        </pc:spChg>
        <pc:spChg chg="mod">
          <ac:chgData name="Jim Fleming" userId="161791bae1afb603" providerId="LiveId" clId="{F058850C-C2D0-314C-AE83-831E9D46D32A}" dt="2025-05-03T17:42:00.743" v="100" actId="20577"/>
          <ac:spMkLst>
            <pc:docMk/>
            <pc:sldMk cId="4115196565" sldId="783"/>
            <ac:spMk id="7" creationId="{B4D9E896-84A0-CE14-4D47-1840A63B334A}"/>
          </ac:spMkLst>
        </pc:spChg>
        <pc:picChg chg="del">
          <ac:chgData name="Jim Fleming" userId="161791bae1afb603" providerId="LiveId" clId="{F058850C-C2D0-314C-AE83-831E9D46D32A}" dt="2025-05-04T12:00:42.423" v="1441" actId="478"/>
          <ac:picMkLst>
            <pc:docMk/>
            <pc:sldMk cId="4115196565" sldId="783"/>
            <ac:picMk id="6" creationId="{6F88BF89-5F87-986A-4DE1-1F535C42A90B}"/>
          </ac:picMkLst>
        </pc:picChg>
        <pc:picChg chg="add mod">
          <ac:chgData name="Jim Fleming" userId="161791bae1afb603" providerId="LiveId" clId="{F058850C-C2D0-314C-AE83-831E9D46D32A}" dt="2025-05-04T12:00:57.835" v="1446" actId="931"/>
          <ac:picMkLst>
            <pc:docMk/>
            <pc:sldMk cId="4115196565" sldId="783"/>
            <ac:picMk id="8" creationId="{AF15BF2B-AC27-D9E0-F5AA-6B9CE2B46AB1}"/>
          </ac:picMkLst>
        </pc:picChg>
        <pc:picChg chg="add del mod modCrop">
          <ac:chgData name="Jim Fleming" userId="161791bae1afb603" providerId="LiveId" clId="{F058850C-C2D0-314C-AE83-831E9D46D32A}" dt="2025-05-04T12:01:44.739" v="1460" actId="478"/>
          <ac:picMkLst>
            <pc:docMk/>
            <pc:sldMk cId="4115196565" sldId="783"/>
            <ac:picMk id="9" creationId="{60A2E3FD-6289-75ED-E89B-E0FB6B6C3745}"/>
          </ac:picMkLst>
        </pc:picChg>
        <pc:picChg chg="add mod">
          <ac:chgData name="Jim Fleming" userId="161791bae1afb603" providerId="LiveId" clId="{F058850C-C2D0-314C-AE83-831E9D46D32A}" dt="2025-05-04T12:01:49.185" v="1463" actId="962"/>
          <ac:picMkLst>
            <pc:docMk/>
            <pc:sldMk cId="4115196565" sldId="783"/>
            <ac:picMk id="11" creationId="{60957B76-0E08-8F3E-D88C-6D68DE91E8C4}"/>
          </ac:picMkLst>
        </pc:picChg>
      </pc:sldChg>
      <pc:sldChg chg="del ord">
        <pc:chgData name="Jim Fleming" userId="161791bae1afb603" providerId="LiveId" clId="{F058850C-C2D0-314C-AE83-831E9D46D32A}" dt="2025-05-03T17:37:09.499" v="54" actId="2696"/>
        <pc:sldMkLst>
          <pc:docMk/>
          <pc:sldMk cId="3003846554" sldId="855"/>
        </pc:sldMkLst>
      </pc:sldChg>
      <pc:sldChg chg="modSp mod ord">
        <pc:chgData name="Jim Fleming" userId="161791bae1afb603" providerId="LiveId" clId="{F058850C-C2D0-314C-AE83-831E9D46D32A}" dt="2025-05-03T17:40:08.673" v="76" actId="20577"/>
        <pc:sldMkLst>
          <pc:docMk/>
          <pc:sldMk cId="4048945910" sldId="859"/>
        </pc:sldMkLst>
        <pc:spChg chg="mod">
          <ac:chgData name="Jim Fleming" userId="161791bae1afb603" providerId="LiveId" clId="{F058850C-C2D0-314C-AE83-831E9D46D32A}" dt="2025-05-03T17:40:08.673" v="76" actId="20577"/>
          <ac:spMkLst>
            <pc:docMk/>
            <pc:sldMk cId="4048945910" sldId="859"/>
            <ac:spMk id="4" creationId="{21F95B4E-04BD-2FA6-8103-50E5969A8649}"/>
          </ac:spMkLst>
        </pc:spChg>
      </pc:sldChg>
      <pc:sldChg chg="modSp mod ord">
        <pc:chgData name="Jim Fleming" userId="161791bae1afb603" providerId="LiveId" clId="{F058850C-C2D0-314C-AE83-831E9D46D32A}" dt="2025-05-03T18:56:58.866" v="1336" actId="20578"/>
        <pc:sldMkLst>
          <pc:docMk/>
          <pc:sldMk cId="1396138034" sldId="883"/>
        </pc:sldMkLst>
        <pc:spChg chg="mod">
          <ac:chgData name="Jim Fleming" userId="161791bae1afb603" providerId="LiveId" clId="{F058850C-C2D0-314C-AE83-831E9D46D32A}" dt="2025-05-03T17:22:27.986" v="6" actId="6549"/>
          <ac:spMkLst>
            <pc:docMk/>
            <pc:sldMk cId="1396138034" sldId="883"/>
            <ac:spMk id="2" creationId="{D344F44C-EAED-54A4-CFC3-98B2E5888BD7}"/>
          </ac:spMkLst>
        </pc:spChg>
      </pc:sldChg>
      <pc:sldChg chg="del">
        <pc:chgData name="Jim Fleming" userId="161791bae1afb603" providerId="LiveId" clId="{F058850C-C2D0-314C-AE83-831E9D46D32A}" dt="2025-05-03T17:22:52.535" v="19" actId="2696"/>
        <pc:sldMkLst>
          <pc:docMk/>
          <pc:sldMk cId="3956137311" sldId="884"/>
        </pc:sldMkLst>
      </pc:sldChg>
      <pc:sldChg chg="del">
        <pc:chgData name="Jim Fleming" userId="161791bae1afb603" providerId="LiveId" clId="{F058850C-C2D0-314C-AE83-831E9D46D32A}" dt="2025-05-03T17:22:50.929" v="18" actId="2696"/>
        <pc:sldMkLst>
          <pc:docMk/>
          <pc:sldMk cId="2968290124" sldId="885"/>
        </pc:sldMkLst>
      </pc:sldChg>
      <pc:sldChg chg="del">
        <pc:chgData name="Jim Fleming" userId="161791bae1afb603" providerId="LiveId" clId="{F058850C-C2D0-314C-AE83-831E9D46D32A}" dt="2025-05-03T17:38:58.866" v="67" actId="2696"/>
        <pc:sldMkLst>
          <pc:docMk/>
          <pc:sldMk cId="876999552" sldId="886"/>
        </pc:sldMkLst>
      </pc:sldChg>
      <pc:sldChg chg="del">
        <pc:chgData name="Jim Fleming" userId="161791bae1afb603" providerId="LiveId" clId="{F058850C-C2D0-314C-AE83-831E9D46D32A}" dt="2025-05-03T17:22:44.147" v="15" actId="2696"/>
        <pc:sldMkLst>
          <pc:docMk/>
          <pc:sldMk cId="1792454015" sldId="889"/>
        </pc:sldMkLst>
      </pc:sldChg>
      <pc:sldChg chg="del">
        <pc:chgData name="Jim Fleming" userId="161791bae1afb603" providerId="LiveId" clId="{F058850C-C2D0-314C-AE83-831E9D46D32A}" dt="2025-05-03T17:37:07.363" v="52" actId="2696"/>
        <pc:sldMkLst>
          <pc:docMk/>
          <pc:sldMk cId="350912695" sldId="890"/>
        </pc:sldMkLst>
      </pc:sldChg>
      <pc:sldChg chg="del">
        <pc:chgData name="Jim Fleming" userId="161791bae1afb603" providerId="LiveId" clId="{F058850C-C2D0-314C-AE83-831E9D46D32A}" dt="2025-05-03T17:37:05.649" v="50" actId="2696"/>
        <pc:sldMkLst>
          <pc:docMk/>
          <pc:sldMk cId="2766955162" sldId="891"/>
        </pc:sldMkLst>
      </pc:sldChg>
      <pc:sldChg chg="del">
        <pc:chgData name="Jim Fleming" userId="161791bae1afb603" providerId="LiveId" clId="{F058850C-C2D0-314C-AE83-831E9D46D32A}" dt="2025-05-03T17:37:04.516" v="49" actId="2696"/>
        <pc:sldMkLst>
          <pc:docMk/>
          <pc:sldMk cId="2607658803" sldId="892"/>
        </pc:sldMkLst>
      </pc:sldChg>
      <pc:sldChg chg="del">
        <pc:chgData name="Jim Fleming" userId="161791bae1afb603" providerId="LiveId" clId="{F058850C-C2D0-314C-AE83-831E9D46D32A}" dt="2025-05-03T17:36:59.225" v="44" actId="2696"/>
        <pc:sldMkLst>
          <pc:docMk/>
          <pc:sldMk cId="72106676" sldId="893"/>
        </pc:sldMkLst>
      </pc:sldChg>
      <pc:sldChg chg="del">
        <pc:chgData name="Jim Fleming" userId="161791bae1afb603" providerId="LiveId" clId="{F058850C-C2D0-314C-AE83-831E9D46D32A}" dt="2025-05-03T17:37:02" v="47" actId="2696"/>
        <pc:sldMkLst>
          <pc:docMk/>
          <pc:sldMk cId="3227903500" sldId="894"/>
        </pc:sldMkLst>
      </pc:sldChg>
      <pc:sldChg chg="del">
        <pc:chgData name="Jim Fleming" userId="161791bae1afb603" providerId="LiveId" clId="{F058850C-C2D0-314C-AE83-831E9D46D32A}" dt="2025-05-03T17:37:01.170" v="46" actId="2696"/>
        <pc:sldMkLst>
          <pc:docMk/>
          <pc:sldMk cId="2719795486" sldId="895"/>
        </pc:sldMkLst>
      </pc:sldChg>
      <pc:sldChg chg="del">
        <pc:chgData name="Jim Fleming" userId="161791bae1afb603" providerId="LiveId" clId="{F058850C-C2D0-314C-AE83-831E9D46D32A}" dt="2025-05-03T17:36:58.211" v="43" actId="2696"/>
        <pc:sldMkLst>
          <pc:docMk/>
          <pc:sldMk cId="3362151494" sldId="896"/>
        </pc:sldMkLst>
      </pc:sldChg>
      <pc:sldChg chg="del">
        <pc:chgData name="Jim Fleming" userId="161791bae1afb603" providerId="LiveId" clId="{F058850C-C2D0-314C-AE83-831E9D46D32A}" dt="2025-05-03T17:37:39.516" v="57" actId="2696"/>
        <pc:sldMkLst>
          <pc:docMk/>
          <pc:sldMk cId="540033493" sldId="897"/>
        </pc:sldMkLst>
      </pc:sldChg>
      <pc:sldChg chg="del">
        <pc:chgData name="Jim Fleming" userId="161791bae1afb603" providerId="LiveId" clId="{F058850C-C2D0-314C-AE83-831E9D46D32A}" dt="2025-05-03T17:22:42.196" v="13" actId="2696"/>
        <pc:sldMkLst>
          <pc:docMk/>
          <pc:sldMk cId="3382499599" sldId="898"/>
        </pc:sldMkLst>
      </pc:sldChg>
      <pc:sldChg chg="modSp add mod ord">
        <pc:chgData name="Jim Fleming" userId="161791bae1afb603" providerId="LiveId" clId="{F058850C-C2D0-314C-AE83-831E9D46D32A}" dt="2025-05-03T18:36:54.343" v="1257" actId="20578"/>
        <pc:sldMkLst>
          <pc:docMk/>
          <pc:sldMk cId="4203735435" sldId="898"/>
        </pc:sldMkLst>
        <pc:spChg chg="mod">
          <ac:chgData name="Jim Fleming" userId="161791bae1afb603" providerId="LiveId" clId="{F058850C-C2D0-314C-AE83-831E9D46D32A}" dt="2025-05-03T17:39:38.242" v="71" actId="14100"/>
          <ac:spMkLst>
            <pc:docMk/>
            <pc:sldMk cId="4203735435" sldId="898"/>
            <ac:spMk id="5" creationId="{0049CE32-46AC-1D06-6230-92543CFA1793}"/>
          </ac:spMkLst>
        </pc:spChg>
      </pc:sldChg>
      <pc:sldChg chg="del">
        <pc:chgData name="Jim Fleming" userId="161791bae1afb603" providerId="LiveId" clId="{F058850C-C2D0-314C-AE83-831E9D46D32A}" dt="2025-05-03T17:22:39.918" v="11" actId="2696"/>
        <pc:sldMkLst>
          <pc:docMk/>
          <pc:sldMk cId="1299308658" sldId="899"/>
        </pc:sldMkLst>
      </pc:sldChg>
      <pc:sldChg chg="modSp add mod">
        <pc:chgData name="Jim Fleming" userId="161791bae1afb603" providerId="LiveId" clId="{F058850C-C2D0-314C-AE83-831E9D46D32A}" dt="2025-05-03T17:39:51.945" v="73" actId="14100"/>
        <pc:sldMkLst>
          <pc:docMk/>
          <pc:sldMk cId="4270370278" sldId="899"/>
        </pc:sldMkLst>
        <pc:spChg chg="mod">
          <ac:chgData name="Jim Fleming" userId="161791bae1afb603" providerId="LiveId" clId="{F058850C-C2D0-314C-AE83-831E9D46D32A}" dt="2025-05-03T17:39:51.945" v="73" actId="14100"/>
          <ac:spMkLst>
            <pc:docMk/>
            <pc:sldMk cId="4270370278" sldId="899"/>
            <ac:spMk id="4" creationId="{07F663BF-43BE-E7E8-61BF-9EC393A5D63B}"/>
          </ac:spMkLst>
        </pc:spChg>
      </pc:sldChg>
      <pc:sldChg chg="del">
        <pc:chgData name="Jim Fleming" userId="161791bae1afb603" providerId="LiveId" clId="{F058850C-C2D0-314C-AE83-831E9D46D32A}" dt="2025-05-03T17:22:37.218" v="8" actId="2696"/>
        <pc:sldMkLst>
          <pc:docMk/>
          <pc:sldMk cId="256868709" sldId="900"/>
        </pc:sldMkLst>
      </pc:sldChg>
      <pc:sldChg chg="modSp add mod">
        <pc:chgData name="Jim Fleming" userId="161791bae1afb603" providerId="LiveId" clId="{F058850C-C2D0-314C-AE83-831E9D46D32A}" dt="2025-05-03T17:40:30.202" v="78" actId="14100"/>
        <pc:sldMkLst>
          <pc:docMk/>
          <pc:sldMk cId="2500920153" sldId="900"/>
        </pc:sldMkLst>
        <pc:spChg chg="mod">
          <ac:chgData name="Jim Fleming" userId="161791bae1afb603" providerId="LiveId" clId="{F058850C-C2D0-314C-AE83-831E9D46D32A}" dt="2025-05-03T17:40:30.202" v="78" actId="14100"/>
          <ac:spMkLst>
            <pc:docMk/>
            <pc:sldMk cId="2500920153" sldId="900"/>
            <ac:spMk id="4" creationId="{A64C3206-C437-F6DD-AEF6-C83F1115D02F}"/>
          </ac:spMkLst>
        </pc:spChg>
      </pc:sldChg>
      <pc:sldChg chg="modSp add mod">
        <pc:chgData name="Jim Fleming" userId="161791bae1afb603" providerId="LiveId" clId="{F058850C-C2D0-314C-AE83-831E9D46D32A}" dt="2025-05-03T18:03:40.483" v="109" actId="20577"/>
        <pc:sldMkLst>
          <pc:docMk/>
          <pc:sldMk cId="717017195" sldId="901"/>
        </pc:sldMkLst>
        <pc:spChg chg="mod">
          <ac:chgData name="Jim Fleming" userId="161791bae1afb603" providerId="LiveId" clId="{F058850C-C2D0-314C-AE83-831E9D46D32A}" dt="2025-05-03T18:03:40.483" v="109" actId="20577"/>
          <ac:spMkLst>
            <pc:docMk/>
            <pc:sldMk cId="717017195" sldId="901"/>
            <ac:spMk id="4" creationId="{E0B0DAF1-763C-803F-0908-57C5779FDA16}"/>
          </ac:spMkLst>
        </pc:spChg>
      </pc:sldChg>
      <pc:sldChg chg="del">
        <pc:chgData name="Jim Fleming" userId="161791bae1afb603" providerId="LiveId" clId="{F058850C-C2D0-314C-AE83-831E9D46D32A}" dt="2025-05-03T17:22:45.883" v="16" actId="2696"/>
        <pc:sldMkLst>
          <pc:docMk/>
          <pc:sldMk cId="979705283" sldId="901"/>
        </pc:sldMkLst>
      </pc:sldChg>
      <pc:sldChg chg="modSp add del mod">
        <pc:chgData name="Jim Fleming" userId="161791bae1afb603" providerId="LiveId" clId="{F058850C-C2D0-314C-AE83-831E9D46D32A}" dt="2025-05-03T17:41:47.903" v="87" actId="2696"/>
        <pc:sldMkLst>
          <pc:docMk/>
          <pc:sldMk cId="4136209264" sldId="901"/>
        </pc:sldMkLst>
        <pc:spChg chg="mod">
          <ac:chgData name="Jim Fleming" userId="161791bae1afb603" providerId="LiveId" clId="{F058850C-C2D0-314C-AE83-831E9D46D32A}" dt="2025-05-03T17:41:36.994" v="86" actId="20577"/>
          <ac:spMkLst>
            <pc:docMk/>
            <pc:sldMk cId="4136209264" sldId="901"/>
            <ac:spMk id="4" creationId="{07F663BF-43BE-E7E8-61BF-9EC393A5D63B}"/>
          </ac:spMkLst>
        </pc:spChg>
      </pc:sldChg>
      <pc:sldChg chg="del">
        <pc:chgData name="Jim Fleming" userId="161791bae1afb603" providerId="LiveId" clId="{F058850C-C2D0-314C-AE83-831E9D46D32A}" dt="2025-05-03T17:22:38.972" v="10" actId="2696"/>
        <pc:sldMkLst>
          <pc:docMk/>
          <pc:sldMk cId="1409829000" sldId="902"/>
        </pc:sldMkLst>
      </pc:sldChg>
      <pc:sldChg chg="modSp add mod">
        <pc:chgData name="Jim Fleming" userId="161791bae1afb603" providerId="LiveId" clId="{F058850C-C2D0-314C-AE83-831E9D46D32A}" dt="2025-05-03T18:03:45.801" v="110" actId="20577"/>
        <pc:sldMkLst>
          <pc:docMk/>
          <pc:sldMk cId="2996106150" sldId="902"/>
        </pc:sldMkLst>
        <pc:spChg chg="mod">
          <ac:chgData name="Jim Fleming" userId="161791bae1afb603" providerId="LiveId" clId="{F058850C-C2D0-314C-AE83-831E9D46D32A}" dt="2025-05-03T18:03:45.801" v="110" actId="20577"/>
          <ac:spMkLst>
            <pc:docMk/>
            <pc:sldMk cId="2996106150" sldId="902"/>
            <ac:spMk id="4" creationId="{98648D65-0FD9-59F8-6BC0-CFDE79A39DC4}"/>
          </ac:spMkLst>
        </pc:spChg>
      </pc:sldChg>
      <pc:sldChg chg="addSp delSp modSp new mod modClrScheme chgLayout">
        <pc:chgData name="Jim Fleming" userId="161791bae1afb603" providerId="LiveId" clId="{F058850C-C2D0-314C-AE83-831E9D46D32A}" dt="2025-05-03T18:11:09.776" v="123" actId="26606"/>
        <pc:sldMkLst>
          <pc:docMk/>
          <pc:sldMk cId="805654441" sldId="903"/>
        </pc:sldMkLst>
        <pc:spChg chg="del">
          <ac:chgData name="Jim Fleming" userId="161791bae1afb603" providerId="LiveId" clId="{F058850C-C2D0-314C-AE83-831E9D46D32A}" dt="2025-05-03T18:10:30.426" v="113" actId="700"/>
          <ac:spMkLst>
            <pc:docMk/>
            <pc:sldMk cId="805654441" sldId="903"/>
            <ac:spMk id="2" creationId="{1995504E-EF08-5944-3E6E-4661C621AD49}"/>
          </ac:spMkLst>
        </pc:spChg>
        <pc:spChg chg="del">
          <ac:chgData name="Jim Fleming" userId="161791bae1afb603" providerId="LiveId" clId="{F058850C-C2D0-314C-AE83-831E9D46D32A}" dt="2025-05-03T18:10:30.426" v="113" actId="700"/>
          <ac:spMkLst>
            <pc:docMk/>
            <pc:sldMk cId="805654441" sldId="903"/>
            <ac:spMk id="3" creationId="{A5562E20-B284-F31E-D1E7-63CDAB9C1392}"/>
          </ac:spMkLst>
        </pc:spChg>
        <pc:spChg chg="del">
          <ac:chgData name="Jim Fleming" userId="161791bae1afb603" providerId="LiveId" clId="{F058850C-C2D0-314C-AE83-831E9D46D32A}" dt="2025-05-03T18:10:30.426" v="113" actId="700"/>
          <ac:spMkLst>
            <pc:docMk/>
            <pc:sldMk cId="805654441" sldId="903"/>
            <ac:spMk id="4" creationId="{47D14A02-CE3A-05B8-78D9-C567318F1FE8}"/>
          </ac:spMkLst>
        </pc:spChg>
        <pc:picChg chg="add mod">
          <ac:chgData name="Jim Fleming" userId="161791bae1afb603" providerId="LiveId" clId="{F058850C-C2D0-314C-AE83-831E9D46D32A}" dt="2025-05-03T18:11:09.776" v="123" actId="26606"/>
          <ac:picMkLst>
            <pc:docMk/>
            <pc:sldMk cId="805654441" sldId="903"/>
            <ac:picMk id="6" creationId="{06BB9804-F61C-9798-9A1A-3B1732D4405E}"/>
          </ac:picMkLst>
        </pc:picChg>
      </pc:sldChg>
      <pc:sldChg chg="del">
        <pc:chgData name="Jim Fleming" userId="161791bae1afb603" providerId="LiveId" clId="{F058850C-C2D0-314C-AE83-831E9D46D32A}" dt="2025-05-03T17:22:41.029" v="12" actId="2696"/>
        <pc:sldMkLst>
          <pc:docMk/>
          <pc:sldMk cId="1087778757" sldId="903"/>
        </pc:sldMkLst>
      </pc:sldChg>
      <pc:sldChg chg="modSp add mod ord">
        <pc:chgData name="Jim Fleming" userId="161791bae1afb603" providerId="LiveId" clId="{F058850C-C2D0-314C-AE83-831E9D46D32A}" dt="2025-05-03T18:57:33.968" v="1340" actId="20578"/>
        <pc:sldMkLst>
          <pc:docMk/>
          <pc:sldMk cId="3769990543" sldId="904"/>
        </pc:sldMkLst>
        <pc:spChg chg="mod">
          <ac:chgData name="Jim Fleming" userId="161791bae1afb603" providerId="LiveId" clId="{F058850C-C2D0-314C-AE83-831E9D46D32A}" dt="2025-05-03T18:16:20.917" v="390" actId="20577"/>
          <ac:spMkLst>
            <pc:docMk/>
            <pc:sldMk cId="3769990543" sldId="904"/>
            <ac:spMk id="6" creationId="{E9AEF183-8BE6-1429-88A6-0566AF69EF23}"/>
          </ac:spMkLst>
        </pc:spChg>
        <pc:spChg chg="mod">
          <ac:chgData name="Jim Fleming" userId="161791bae1afb603" providerId="LiveId" clId="{F058850C-C2D0-314C-AE83-831E9D46D32A}" dt="2025-05-03T18:17:55.483" v="499" actId="114"/>
          <ac:spMkLst>
            <pc:docMk/>
            <pc:sldMk cId="3769990543" sldId="904"/>
            <ac:spMk id="7" creationId="{4F4C63A3-DE74-E49B-A54F-8F735F780565}"/>
          </ac:spMkLst>
        </pc:spChg>
      </pc:sldChg>
      <pc:sldChg chg="addSp delSp modSp new mod ord modClrScheme chgLayout">
        <pc:chgData name="Jim Fleming" userId="161791bae1afb603" providerId="LiveId" clId="{F058850C-C2D0-314C-AE83-831E9D46D32A}" dt="2025-05-03T18:53:32.268" v="1327" actId="207"/>
        <pc:sldMkLst>
          <pc:docMk/>
          <pc:sldMk cId="358450243" sldId="905"/>
        </pc:sldMkLst>
        <pc:spChg chg="del mod ord">
          <ac:chgData name="Jim Fleming" userId="161791bae1afb603" providerId="LiveId" clId="{F058850C-C2D0-314C-AE83-831E9D46D32A}" dt="2025-05-03T18:14:33.942" v="342" actId="700"/>
          <ac:spMkLst>
            <pc:docMk/>
            <pc:sldMk cId="358450243" sldId="905"/>
            <ac:spMk id="2" creationId="{4EF35824-D128-8EBE-BAB3-92C709A44008}"/>
          </ac:spMkLst>
        </pc:spChg>
        <pc:spChg chg="del mod ord">
          <ac:chgData name="Jim Fleming" userId="161791bae1afb603" providerId="LiveId" clId="{F058850C-C2D0-314C-AE83-831E9D46D32A}" dt="2025-05-03T18:14:33.942" v="342" actId="700"/>
          <ac:spMkLst>
            <pc:docMk/>
            <pc:sldMk cId="358450243" sldId="905"/>
            <ac:spMk id="3" creationId="{F53FFAB2-8EE0-E9F9-FFE7-4E0A130B3DF1}"/>
          </ac:spMkLst>
        </pc:spChg>
        <pc:spChg chg="del">
          <ac:chgData name="Jim Fleming" userId="161791bae1afb603" providerId="LiveId" clId="{F058850C-C2D0-314C-AE83-831E9D46D32A}" dt="2025-05-03T18:14:33.942" v="342" actId="700"/>
          <ac:spMkLst>
            <pc:docMk/>
            <pc:sldMk cId="358450243" sldId="905"/>
            <ac:spMk id="4" creationId="{9ABC16ED-849E-077F-76F8-0991C1E6ABBB}"/>
          </ac:spMkLst>
        </pc:spChg>
        <pc:spChg chg="add mod ord">
          <ac:chgData name="Jim Fleming" userId="161791bae1afb603" providerId="LiveId" clId="{F058850C-C2D0-314C-AE83-831E9D46D32A}" dt="2025-05-03T18:14:37.052" v="354" actId="20577"/>
          <ac:spMkLst>
            <pc:docMk/>
            <pc:sldMk cId="358450243" sldId="905"/>
            <ac:spMk id="5" creationId="{A38D44EA-E6B9-7024-7C72-8EF470DF11AA}"/>
          </ac:spMkLst>
        </pc:spChg>
        <pc:spChg chg="add mod ord">
          <ac:chgData name="Jim Fleming" userId="161791bae1afb603" providerId="LiveId" clId="{F058850C-C2D0-314C-AE83-831E9D46D32A}" dt="2025-05-03T18:53:32.268" v="1327" actId="207"/>
          <ac:spMkLst>
            <pc:docMk/>
            <pc:sldMk cId="358450243" sldId="905"/>
            <ac:spMk id="6" creationId="{C4096578-96D8-1D57-DA6F-C76C613ADE3F}"/>
          </ac:spMkLst>
        </pc:spChg>
      </pc:sldChg>
      <pc:sldChg chg="addSp delSp modSp new del mod modClrScheme modAnim chgLayout">
        <pc:chgData name="Jim Fleming" userId="161791bae1afb603" providerId="LiveId" clId="{F058850C-C2D0-314C-AE83-831E9D46D32A}" dt="2025-05-03T18:23:35.840" v="682" actId="2696"/>
        <pc:sldMkLst>
          <pc:docMk/>
          <pc:sldMk cId="4243077600" sldId="906"/>
        </pc:sldMkLst>
        <pc:spChg chg="del">
          <ac:chgData name="Jim Fleming" userId="161791bae1afb603" providerId="LiveId" clId="{F058850C-C2D0-314C-AE83-831E9D46D32A}" dt="2025-05-03T18:19:47.947" v="501" actId="700"/>
          <ac:spMkLst>
            <pc:docMk/>
            <pc:sldMk cId="4243077600" sldId="906"/>
            <ac:spMk id="2" creationId="{5B899C3B-1C36-AFA7-6A4B-6720870A6050}"/>
          </ac:spMkLst>
        </pc:spChg>
        <pc:spChg chg="del">
          <ac:chgData name="Jim Fleming" userId="161791bae1afb603" providerId="LiveId" clId="{F058850C-C2D0-314C-AE83-831E9D46D32A}" dt="2025-05-03T18:19:47.947" v="501" actId="700"/>
          <ac:spMkLst>
            <pc:docMk/>
            <pc:sldMk cId="4243077600" sldId="906"/>
            <ac:spMk id="3" creationId="{1D3ED102-76E4-D8C4-3B3A-87E2AFABBC91}"/>
          </ac:spMkLst>
        </pc:spChg>
        <pc:spChg chg="del">
          <ac:chgData name="Jim Fleming" userId="161791bae1afb603" providerId="LiveId" clId="{F058850C-C2D0-314C-AE83-831E9D46D32A}" dt="2025-05-03T18:19:47.947" v="501" actId="700"/>
          <ac:spMkLst>
            <pc:docMk/>
            <pc:sldMk cId="4243077600" sldId="906"/>
            <ac:spMk id="4" creationId="{08863777-1356-EAF0-C006-B1CAE9A36555}"/>
          </ac:spMkLst>
        </pc:spChg>
        <pc:spChg chg="add mod">
          <ac:chgData name="Jim Fleming" userId="161791bae1afb603" providerId="LiveId" clId="{F058850C-C2D0-314C-AE83-831E9D46D32A}" dt="2025-05-03T18:22:52.685" v="659" actId="20577"/>
          <ac:spMkLst>
            <pc:docMk/>
            <pc:sldMk cId="4243077600" sldId="906"/>
            <ac:spMk id="5" creationId="{BD9B6002-5984-8AC7-DE74-FC7145765883}"/>
          </ac:spMkLst>
        </pc:spChg>
        <pc:spChg chg="add mod">
          <ac:chgData name="Jim Fleming" userId="161791bae1afb603" providerId="LiveId" clId="{F058850C-C2D0-314C-AE83-831E9D46D32A}" dt="2025-05-03T18:23:28.375" v="680" actId="20577"/>
          <ac:spMkLst>
            <pc:docMk/>
            <pc:sldMk cId="4243077600" sldId="906"/>
            <ac:spMk id="6" creationId="{0925E17E-A61B-1512-3627-0D4048311722}"/>
          </ac:spMkLst>
        </pc:spChg>
      </pc:sldChg>
      <pc:sldChg chg="del">
        <pc:chgData name="Jim Fleming" userId="161791bae1afb603" providerId="LiveId" clId="{F058850C-C2D0-314C-AE83-831E9D46D32A}" dt="2025-05-03T17:22:43.499" v="14" actId="2696"/>
        <pc:sldMkLst>
          <pc:docMk/>
          <pc:sldMk cId="2271322698" sldId="907"/>
        </pc:sldMkLst>
      </pc:sldChg>
      <pc:sldChg chg="addSp delSp modSp add mod delAnim modAnim">
        <pc:chgData name="Jim Fleming" userId="161791bae1afb603" providerId="LiveId" clId="{F058850C-C2D0-314C-AE83-831E9D46D32A}" dt="2025-05-03T19:02:20.854" v="1375" actId="20577"/>
        <pc:sldMkLst>
          <pc:docMk/>
          <pc:sldMk cId="2727817796" sldId="907"/>
        </pc:sldMkLst>
        <pc:spChg chg="add del">
          <ac:chgData name="Jim Fleming" userId="161791bae1afb603" providerId="LiveId" clId="{F058850C-C2D0-314C-AE83-831E9D46D32A}" dt="2025-05-03T18:32:02.742" v="1220" actId="478"/>
          <ac:spMkLst>
            <pc:docMk/>
            <pc:sldMk cId="2727817796" sldId="907"/>
            <ac:spMk id="2" creationId="{4E59FAFC-EE9B-7608-8E06-BFE64D1F9E68}"/>
          </ac:spMkLst>
        </pc:spChg>
        <pc:spChg chg="del mod">
          <ac:chgData name="Jim Fleming" userId="161791bae1afb603" providerId="LiveId" clId="{F058850C-C2D0-314C-AE83-831E9D46D32A}" dt="2025-05-03T18:35:19.634" v="1246" actId="478"/>
          <ac:spMkLst>
            <pc:docMk/>
            <pc:sldMk cId="2727817796" sldId="907"/>
            <ac:spMk id="5" creationId="{6074F68E-143F-89CD-CE70-DA2D4E503E28}"/>
          </ac:spMkLst>
        </pc:spChg>
        <pc:spChg chg="mod">
          <ac:chgData name="Jim Fleming" userId="161791bae1afb603" providerId="LiveId" clId="{F058850C-C2D0-314C-AE83-831E9D46D32A}" dt="2025-05-03T19:02:20.854" v="1375" actId="20577"/>
          <ac:spMkLst>
            <pc:docMk/>
            <pc:sldMk cId="2727817796" sldId="907"/>
            <ac:spMk id="6" creationId="{1C7044B9-B51C-8E37-506F-1F936C1D4371}"/>
          </ac:spMkLst>
        </pc:spChg>
        <pc:spChg chg="add del mod">
          <ac:chgData name="Jim Fleming" userId="161791bae1afb603" providerId="LiveId" clId="{F058850C-C2D0-314C-AE83-831E9D46D32A}" dt="2025-05-03T18:35:26.234" v="1248" actId="478"/>
          <ac:spMkLst>
            <pc:docMk/>
            <pc:sldMk cId="2727817796" sldId="907"/>
            <ac:spMk id="7" creationId="{05542442-41AB-0723-2A93-82002F0D656D}"/>
          </ac:spMkLst>
        </pc:spChg>
        <pc:spChg chg="add del mod">
          <ac:chgData name="Jim Fleming" userId="161791bae1afb603" providerId="LiveId" clId="{F058850C-C2D0-314C-AE83-831E9D46D32A}" dt="2025-05-03T18:35:29.013" v="1249" actId="478"/>
          <ac:spMkLst>
            <pc:docMk/>
            <pc:sldMk cId="2727817796" sldId="907"/>
            <ac:spMk id="8" creationId="{9B6D4874-A6C6-13A4-CF55-C38618591CC3}"/>
          </ac:spMkLst>
        </pc:spChg>
        <pc:spChg chg="add del mod">
          <ac:chgData name="Jim Fleming" userId="161791bae1afb603" providerId="LiveId" clId="{F058850C-C2D0-314C-AE83-831E9D46D32A}" dt="2025-05-03T18:35:21.435" v="1247" actId="478"/>
          <ac:spMkLst>
            <pc:docMk/>
            <pc:sldMk cId="2727817796" sldId="907"/>
            <ac:spMk id="10" creationId="{C5EEFC86-3E27-1E58-828A-A1D0655E22DB}"/>
          </ac:spMkLst>
        </pc:spChg>
        <pc:cxnChg chg="add del">
          <ac:chgData name="Jim Fleming" userId="161791bae1afb603" providerId="LiveId" clId="{F058850C-C2D0-314C-AE83-831E9D46D32A}" dt="2025-05-03T18:32:15.750" v="1222" actId="478"/>
          <ac:cxnSpMkLst>
            <pc:docMk/>
            <pc:sldMk cId="2727817796" sldId="907"/>
            <ac:cxnSpMk id="4" creationId="{872A1710-B22E-E632-AD0A-19E79482AA18}"/>
          </ac:cxnSpMkLst>
        </pc:cxnChg>
      </pc:sldChg>
      <pc:sldChg chg="modSp new mod modAnim">
        <pc:chgData name="Jim Fleming" userId="161791bae1afb603" providerId="LiveId" clId="{F058850C-C2D0-314C-AE83-831E9D46D32A}" dt="2025-05-03T18:24:11.006" v="714"/>
        <pc:sldMkLst>
          <pc:docMk/>
          <pc:sldMk cId="1306092681" sldId="908"/>
        </pc:sldMkLst>
        <pc:spChg chg="mod">
          <ac:chgData name="Jim Fleming" userId="161791bae1afb603" providerId="LiveId" clId="{F058850C-C2D0-314C-AE83-831E9D46D32A}" dt="2025-05-03T18:23:59.325" v="713" actId="122"/>
          <ac:spMkLst>
            <pc:docMk/>
            <pc:sldMk cId="1306092681" sldId="908"/>
            <ac:spMk id="2" creationId="{339A1892-E41F-1EF3-0A9A-DF5087175FB1}"/>
          </ac:spMkLst>
        </pc:spChg>
        <pc:spChg chg="mod">
          <ac:chgData name="Jim Fleming" userId="161791bae1afb603" providerId="LiveId" clId="{F058850C-C2D0-314C-AE83-831E9D46D32A}" dt="2025-05-03T18:23:52.935" v="707" actId="20577"/>
          <ac:spMkLst>
            <pc:docMk/>
            <pc:sldMk cId="1306092681" sldId="908"/>
            <ac:spMk id="3" creationId="{760E116D-A3BC-2798-44A4-507FDA7E5848}"/>
          </ac:spMkLst>
        </pc:spChg>
      </pc:sldChg>
      <pc:sldChg chg="del">
        <pc:chgData name="Jim Fleming" userId="161791bae1afb603" providerId="LiveId" clId="{F058850C-C2D0-314C-AE83-831E9D46D32A}" dt="2025-05-03T17:22:38.257" v="9" actId="2696"/>
        <pc:sldMkLst>
          <pc:docMk/>
          <pc:sldMk cId="2200589506" sldId="909"/>
        </pc:sldMkLst>
      </pc:sldChg>
      <pc:sldChg chg="addSp delSp modSp add mod modAnim modNotesTx">
        <pc:chgData name="Jim Fleming" userId="161791bae1afb603" providerId="LiveId" clId="{F058850C-C2D0-314C-AE83-831E9D46D32A}" dt="2025-05-04T12:01:56.724" v="1464" actId="478"/>
        <pc:sldMkLst>
          <pc:docMk/>
          <pc:sldMk cId="3615419168" sldId="909"/>
        </pc:sldMkLst>
        <pc:spChg chg="mod">
          <ac:chgData name="Jim Fleming" userId="161791bae1afb603" providerId="LiveId" clId="{F058850C-C2D0-314C-AE83-831E9D46D32A}" dt="2025-05-03T19:02:35.455" v="1377"/>
          <ac:spMkLst>
            <pc:docMk/>
            <pc:sldMk cId="3615419168" sldId="909"/>
            <ac:spMk id="6" creationId="{C83BEDD9-14C6-67FC-621F-807A5DD6B4EB}"/>
          </ac:spMkLst>
        </pc:spChg>
        <pc:picChg chg="add del mod">
          <ac:chgData name="Jim Fleming" userId="161791bae1afb603" providerId="LiveId" clId="{F058850C-C2D0-314C-AE83-831E9D46D32A}" dt="2025-05-04T12:01:56.724" v="1464" actId="478"/>
          <ac:picMkLst>
            <pc:docMk/>
            <pc:sldMk cId="3615419168" sldId="909"/>
            <ac:picMk id="3" creationId="{204E303C-42D0-A845-2FAF-49E5FAC26152}"/>
          </ac:picMkLst>
        </pc:picChg>
      </pc:sldChg>
      <pc:sldChg chg="del">
        <pc:chgData name="Jim Fleming" userId="161791bae1afb603" providerId="LiveId" clId="{F058850C-C2D0-314C-AE83-831E9D46D32A}" dt="2025-05-03T17:22:48.670" v="17" actId="2696"/>
        <pc:sldMkLst>
          <pc:docMk/>
          <pc:sldMk cId="729978204" sldId="910"/>
        </pc:sldMkLst>
      </pc:sldChg>
      <pc:sldChg chg="modSp add mod ord">
        <pc:chgData name="Jim Fleming" userId="161791bae1afb603" providerId="LiveId" clId="{F058850C-C2D0-314C-AE83-831E9D46D32A}" dt="2025-05-03T19:02:50.938" v="1379"/>
        <pc:sldMkLst>
          <pc:docMk/>
          <pc:sldMk cId="4195461013" sldId="910"/>
        </pc:sldMkLst>
        <pc:spChg chg="mod">
          <ac:chgData name="Jim Fleming" userId="161791bae1afb603" providerId="LiveId" clId="{F058850C-C2D0-314C-AE83-831E9D46D32A}" dt="2025-05-03T19:02:50.938" v="1379"/>
          <ac:spMkLst>
            <pc:docMk/>
            <pc:sldMk cId="4195461013" sldId="910"/>
            <ac:spMk id="6" creationId="{102EE7DB-016C-EE6C-54FA-D56C55FA6616}"/>
          </ac:spMkLst>
        </pc:spChg>
      </pc:sldChg>
      <pc:sldChg chg="add del ord">
        <pc:chgData name="Jim Fleming" userId="161791bae1afb603" providerId="LiveId" clId="{F058850C-C2D0-314C-AE83-831E9D46D32A}" dt="2025-05-03T18:56:54.984" v="1335" actId="2696"/>
        <pc:sldMkLst>
          <pc:docMk/>
          <pc:sldMk cId="2561467" sldId="911"/>
        </pc:sldMkLst>
      </pc:sldChg>
      <pc:sldChg chg="add ord">
        <pc:chgData name="Jim Fleming" userId="161791bae1afb603" providerId="LiveId" clId="{F058850C-C2D0-314C-AE83-831E9D46D32A}" dt="2025-05-03T18:56:33.266" v="1332" actId="20578"/>
        <pc:sldMkLst>
          <pc:docMk/>
          <pc:sldMk cId="2834429769" sldId="912"/>
        </pc:sldMkLst>
      </pc:sldChg>
      <pc:sldChg chg="del">
        <pc:chgData name="Jim Fleming" userId="161791bae1afb603" providerId="LiveId" clId="{F058850C-C2D0-314C-AE83-831E9D46D32A}" dt="2025-05-03T17:22:36.127" v="7" actId="2696"/>
        <pc:sldMkLst>
          <pc:docMk/>
          <pc:sldMk cId="3337129218" sldId="912"/>
        </pc:sldMkLst>
      </pc:sldChg>
      <pc:sldChg chg="add ord replId">
        <pc:chgData name="Jim Fleming" userId="161791bae1afb603" providerId="LiveId" clId="{F058850C-C2D0-314C-AE83-831E9D46D32A}" dt="2025-05-03T18:56:48.019" v="1334" actId="20578"/>
        <pc:sldMkLst>
          <pc:docMk/>
          <pc:sldMk cId="1345685536" sldId="913"/>
        </pc:sldMkLst>
      </pc:sldChg>
      <pc:sldChg chg="add ord">
        <pc:chgData name="Jim Fleming" userId="161791bae1afb603" providerId="LiveId" clId="{F058850C-C2D0-314C-AE83-831E9D46D32A}" dt="2025-05-03T18:57:01.770" v="1337" actId="20578"/>
        <pc:sldMkLst>
          <pc:docMk/>
          <pc:sldMk cId="2538176813" sldId="914"/>
        </pc:sldMkLst>
      </pc:sldChg>
      <pc:sldChg chg="add ord replId">
        <pc:chgData name="Jim Fleming" userId="161791bae1afb603" providerId="LiveId" clId="{F058850C-C2D0-314C-AE83-831E9D46D32A}" dt="2025-05-03T18:57:03.536" v="1338" actId="20578"/>
        <pc:sldMkLst>
          <pc:docMk/>
          <pc:sldMk cId="664006358" sldId="915"/>
        </pc:sldMkLst>
      </pc:sldChg>
      <pc:sldChg chg="add replId">
        <pc:chgData name="Jim Fleming" userId="161791bae1afb603" providerId="LiveId" clId="{F058850C-C2D0-314C-AE83-831E9D46D32A}" dt="2025-05-03T18:36:37.754" v="1255" actId="2890"/>
        <pc:sldMkLst>
          <pc:docMk/>
          <pc:sldMk cId="734441592" sldId="916"/>
        </pc:sldMkLst>
      </pc:sldChg>
      <pc:sldChg chg="add ord replId">
        <pc:chgData name="Jim Fleming" userId="161791bae1afb603" providerId="LiveId" clId="{F058850C-C2D0-314C-AE83-831E9D46D32A}" dt="2025-05-03T18:57:22.536" v="1339" actId="20578"/>
        <pc:sldMkLst>
          <pc:docMk/>
          <pc:sldMk cId="847291600" sldId="917"/>
        </pc:sldMkLst>
      </pc:sldChg>
      <pc:sldChg chg="add ord">
        <pc:chgData name="Jim Fleming" userId="161791bae1afb603" providerId="LiveId" clId="{F058850C-C2D0-314C-AE83-831E9D46D32A}" dt="2025-05-03T18:57:57.375" v="1342" actId="20578"/>
        <pc:sldMkLst>
          <pc:docMk/>
          <pc:sldMk cId="336103256" sldId="918"/>
        </pc:sldMkLst>
      </pc:sldChg>
      <pc:sldChg chg="add del replId">
        <pc:chgData name="Jim Fleming" userId="161791bae1afb603" providerId="LiveId" clId="{F058850C-C2D0-314C-AE83-831E9D46D32A}" dt="2025-05-03T18:58:02.626" v="1343" actId="2696"/>
        <pc:sldMkLst>
          <pc:docMk/>
          <pc:sldMk cId="1373390161" sldId="919"/>
        </pc:sldMkLst>
      </pc:sldChg>
      <pc:sldChg chg="add del replId">
        <pc:chgData name="Jim Fleming" userId="161791bae1afb603" providerId="LiveId" clId="{F058850C-C2D0-314C-AE83-831E9D46D32A}" dt="2025-05-03T18:58:02.956" v="1344" actId="2696"/>
        <pc:sldMkLst>
          <pc:docMk/>
          <pc:sldMk cId="1855674613" sldId="920"/>
        </pc:sldMkLst>
      </pc:sldChg>
      <pc:sldChg chg="add del replId">
        <pc:chgData name="Jim Fleming" userId="161791bae1afb603" providerId="LiveId" clId="{F058850C-C2D0-314C-AE83-831E9D46D32A}" dt="2025-05-03T18:58:03.266" v="1345" actId="2696"/>
        <pc:sldMkLst>
          <pc:docMk/>
          <pc:sldMk cId="3027101318" sldId="921"/>
        </pc:sldMkLst>
      </pc:sldChg>
      <pc:sldChg chg="add del replId">
        <pc:chgData name="Jim Fleming" userId="161791bae1afb603" providerId="LiveId" clId="{F058850C-C2D0-314C-AE83-831E9D46D32A}" dt="2025-05-03T18:58:03.492" v="1346" actId="2696"/>
        <pc:sldMkLst>
          <pc:docMk/>
          <pc:sldMk cId="4136127562" sldId="922"/>
        </pc:sldMkLst>
      </pc:sldChg>
      <pc:sldChg chg="add del replId">
        <pc:chgData name="Jim Fleming" userId="161791bae1afb603" providerId="LiveId" clId="{F058850C-C2D0-314C-AE83-831E9D46D32A}" dt="2025-05-03T18:58:03.913" v="1347" actId="2696"/>
        <pc:sldMkLst>
          <pc:docMk/>
          <pc:sldMk cId="1820941348" sldId="923"/>
        </pc:sldMkLst>
      </pc:sldChg>
      <pc:sldChg chg="add del replId">
        <pc:chgData name="Jim Fleming" userId="161791bae1afb603" providerId="LiveId" clId="{F058850C-C2D0-314C-AE83-831E9D46D32A}" dt="2025-05-03T18:58:04.682" v="1348" actId="2696"/>
        <pc:sldMkLst>
          <pc:docMk/>
          <pc:sldMk cId="2213172854" sldId="924"/>
        </pc:sldMkLst>
      </pc:sldChg>
      <pc:sldChg chg="add ord replId">
        <pc:chgData name="Jim Fleming" userId="161791bae1afb603" providerId="LiveId" clId="{F058850C-C2D0-314C-AE83-831E9D46D32A}" dt="2025-05-03T18:57:38.478" v="1341" actId="20578"/>
        <pc:sldMkLst>
          <pc:docMk/>
          <pc:sldMk cId="158139694" sldId="925"/>
        </pc:sldMkLst>
      </pc:sldChg>
      <pc:sldChg chg="modSp add mod ord">
        <pc:chgData name="Jim Fleming" userId="161791bae1afb603" providerId="LiveId" clId="{F058850C-C2D0-314C-AE83-831E9D46D32A}" dt="2025-05-03T18:53:43.251" v="1328" actId="207"/>
        <pc:sldMkLst>
          <pc:docMk/>
          <pc:sldMk cId="331250349" sldId="926"/>
        </pc:sldMkLst>
        <pc:spChg chg="mod">
          <ac:chgData name="Jim Fleming" userId="161791bae1afb603" providerId="LiveId" clId="{F058850C-C2D0-314C-AE83-831E9D46D32A}" dt="2025-05-03T18:38:50.030" v="1290" actId="20577"/>
          <ac:spMkLst>
            <pc:docMk/>
            <pc:sldMk cId="331250349" sldId="926"/>
            <ac:spMk id="5" creationId="{2E0CACAC-E62E-CAB0-500D-E5216CA5540D}"/>
          </ac:spMkLst>
        </pc:spChg>
        <pc:spChg chg="mod">
          <ac:chgData name="Jim Fleming" userId="161791bae1afb603" providerId="LiveId" clId="{F058850C-C2D0-314C-AE83-831E9D46D32A}" dt="2025-05-03T18:53:43.251" v="1328" actId="207"/>
          <ac:spMkLst>
            <pc:docMk/>
            <pc:sldMk cId="331250349" sldId="926"/>
            <ac:spMk id="6" creationId="{AD5BDD28-0795-593E-3068-4CD615251A90}"/>
          </ac:spMkLst>
        </pc:spChg>
      </pc:sldChg>
      <pc:sldChg chg="modSp add mod">
        <pc:chgData name="Jim Fleming" userId="161791bae1afb603" providerId="LiveId" clId="{F058850C-C2D0-314C-AE83-831E9D46D32A}" dt="2025-05-03T18:53:25.809" v="1326" actId="207"/>
        <pc:sldMkLst>
          <pc:docMk/>
          <pc:sldMk cId="3480540858" sldId="927"/>
        </pc:sldMkLst>
        <pc:spChg chg="mod">
          <ac:chgData name="Jim Fleming" userId="161791bae1afb603" providerId="LiveId" clId="{F058850C-C2D0-314C-AE83-831E9D46D32A}" dt="2025-05-03T18:51:13.294" v="1318" actId="20577"/>
          <ac:spMkLst>
            <pc:docMk/>
            <pc:sldMk cId="3480540858" sldId="927"/>
            <ac:spMk id="5" creationId="{2A80C259-DA75-366B-CEBA-5A58B57C4730}"/>
          </ac:spMkLst>
        </pc:spChg>
        <pc:spChg chg="mod">
          <ac:chgData name="Jim Fleming" userId="161791bae1afb603" providerId="LiveId" clId="{F058850C-C2D0-314C-AE83-831E9D46D32A}" dt="2025-05-03T18:53:25.809" v="1326" actId="207"/>
          <ac:spMkLst>
            <pc:docMk/>
            <pc:sldMk cId="3480540858" sldId="927"/>
            <ac:spMk id="6" creationId="{8E3FD7F2-561F-3302-D0CF-B63D8B29A9DC}"/>
          </ac:spMkLst>
        </pc:spChg>
      </pc:sldChg>
      <pc:sldChg chg="addSp delSp modSp new mod">
        <pc:chgData name="Jim Fleming" userId="161791bae1afb603" providerId="LiveId" clId="{F058850C-C2D0-314C-AE83-831E9D46D32A}" dt="2025-05-03T19:06:01.427" v="1438" actId="20577"/>
        <pc:sldMkLst>
          <pc:docMk/>
          <pc:sldMk cId="182161324" sldId="928"/>
        </pc:sldMkLst>
        <pc:spChg chg="mod">
          <ac:chgData name="Jim Fleming" userId="161791bae1afb603" providerId="LiveId" clId="{F058850C-C2D0-314C-AE83-831E9D46D32A}" dt="2025-05-03T19:06:01.427" v="1438" actId="20577"/>
          <ac:spMkLst>
            <pc:docMk/>
            <pc:sldMk cId="182161324" sldId="928"/>
            <ac:spMk id="2" creationId="{5F01AB42-B8C3-73FC-1E20-C61339DC17E5}"/>
          </ac:spMkLst>
        </pc:spChg>
        <pc:spChg chg="del">
          <ac:chgData name="Jim Fleming" userId="161791bae1afb603" providerId="LiveId" clId="{F058850C-C2D0-314C-AE83-831E9D46D32A}" dt="2025-05-03T19:05:56.674" v="1425" actId="931"/>
          <ac:spMkLst>
            <pc:docMk/>
            <pc:sldMk cId="182161324" sldId="928"/>
            <ac:spMk id="3" creationId="{4E5947DE-EE80-3106-FFEC-B0CE59C751AF}"/>
          </ac:spMkLst>
        </pc:spChg>
        <pc:spChg chg="mod">
          <ac:chgData name="Jim Fleming" userId="161791bae1afb603" providerId="LiveId" clId="{F058850C-C2D0-314C-AE83-831E9D46D32A}" dt="2025-05-03T19:05:08.934" v="1417" actId="20577"/>
          <ac:spMkLst>
            <pc:docMk/>
            <pc:sldMk cId="182161324" sldId="928"/>
            <ac:spMk id="4" creationId="{E3286E2F-BEAB-E7CF-3069-F7DBDE616098}"/>
          </ac:spMkLst>
        </pc:spChg>
        <pc:picChg chg="add mod">
          <ac:chgData name="Jim Fleming" userId="161791bae1afb603" providerId="LiveId" clId="{F058850C-C2D0-314C-AE83-831E9D46D32A}" dt="2025-05-03T19:05:58.706" v="1427" actId="27614"/>
          <ac:picMkLst>
            <pc:docMk/>
            <pc:sldMk cId="182161324" sldId="928"/>
            <ac:picMk id="6" creationId="{FE5FE04F-BD24-BD1A-0770-249F6F6E3406}"/>
          </ac:picMkLst>
        </pc:picChg>
        <pc:picChg chg="add del mod">
          <ac:chgData name="Jim Fleming" userId="161791bae1afb603" providerId="LiveId" clId="{F058850C-C2D0-314C-AE83-831E9D46D32A}" dt="2025-05-03T19:05:58.222" v="1426" actId="478"/>
          <ac:picMkLst>
            <pc:docMk/>
            <pc:sldMk cId="182161324" sldId="928"/>
            <ac:picMk id="3074" creationId="{9E53C3EC-ED2E-B98E-38D2-747805C1D2B2}"/>
          </ac:picMkLst>
        </pc:picChg>
      </pc:sldChg>
      <pc:sldChg chg="add ord">
        <pc:chgData name="Jim Fleming" userId="161791bae1afb603" providerId="LiveId" clId="{F058850C-C2D0-314C-AE83-831E9D46D32A}" dt="2025-05-03T19:09:26.773" v="1440" actId="20578"/>
        <pc:sldMkLst>
          <pc:docMk/>
          <pc:sldMk cId="1467910928" sldId="9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94D47B-B03D-3E49-BCEF-006032BE333D}" type="datetimeFigureOut">
              <a:rPr lang="en-US" smtClean="0"/>
              <a:t>5/4/25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4"/>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4"/>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4"/>
            <a:ext cx="3962400" cy="344487"/>
          </a:xfrm>
          <a:prstGeom prst="rect">
            <a:avLst/>
          </a:prstGeom>
        </p:spPr>
        <p:txBody>
          <a:bodyPr vert="horz" lIns="91440" tIns="45720" rIns="91440" bIns="45720" rtlCol="0" anchor="b"/>
          <a:lstStyle>
            <a:lvl1pPr algn="r">
              <a:defRPr sz="1200"/>
            </a:lvl1pPr>
          </a:lstStyle>
          <a:p>
            <a:fld id="{FD30A962-8211-8843-977E-FD36FEC143D5}" type="slidenum">
              <a:rPr lang="en-US" smtClean="0"/>
              <a:t>‹#›</a:t>
            </a:fld>
            <a:endParaRPr lang="en-US"/>
          </a:p>
        </p:txBody>
      </p:sp>
    </p:spTree>
    <p:extLst>
      <p:ext uri="{BB962C8B-B14F-4D97-AF65-F5344CB8AC3E}">
        <p14:creationId xmlns:p14="http://schemas.microsoft.com/office/powerpoint/2010/main" val="21498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0A962-8211-8843-977E-FD36FEC143D5}" type="slidenum">
              <a:rPr lang="en-US" smtClean="0"/>
              <a:t>4</a:t>
            </a:fld>
            <a:endParaRPr lang="en-US"/>
          </a:p>
        </p:txBody>
      </p:sp>
    </p:spTree>
    <p:extLst>
      <p:ext uri="{BB962C8B-B14F-4D97-AF65-F5344CB8AC3E}">
        <p14:creationId xmlns:p14="http://schemas.microsoft.com/office/powerpoint/2010/main" val="354207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0A962-8211-8843-977E-FD36FEC143D5}" type="slidenum">
              <a:rPr lang="en-US" smtClean="0"/>
              <a:t>13</a:t>
            </a:fld>
            <a:endParaRPr lang="en-US"/>
          </a:p>
        </p:txBody>
      </p:sp>
    </p:spTree>
    <p:extLst>
      <p:ext uri="{BB962C8B-B14F-4D97-AF65-F5344CB8AC3E}">
        <p14:creationId xmlns:p14="http://schemas.microsoft.com/office/powerpoint/2010/main" val="156090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endParaRPr lang="en-US" dirty="0"/>
          </a:p>
        </p:txBody>
      </p:sp>
      <p:sp>
        <p:nvSpPr>
          <p:cNvPr id="4" name="Slide Number Placeholder 3"/>
          <p:cNvSpPr>
            <a:spLocks noGrp="1"/>
          </p:cNvSpPr>
          <p:nvPr>
            <p:ph type="sldNum" sz="quarter" idx="5"/>
          </p:nvPr>
        </p:nvSpPr>
        <p:spPr/>
        <p:txBody>
          <a:bodyPr/>
          <a:lstStyle/>
          <a:p>
            <a:fld id="{FD30A962-8211-8843-977E-FD36FEC143D5}" type="slidenum">
              <a:rPr lang="en-US" smtClean="0"/>
              <a:t>27</a:t>
            </a:fld>
            <a:endParaRPr lang="en-US"/>
          </a:p>
        </p:txBody>
      </p:sp>
    </p:spTree>
    <p:extLst>
      <p:ext uri="{BB962C8B-B14F-4D97-AF65-F5344CB8AC3E}">
        <p14:creationId xmlns:p14="http://schemas.microsoft.com/office/powerpoint/2010/main" val="2527213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5/4/25</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5/4/25</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rgbClr val="2626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B7A2-1653-381B-684B-955AB42D7AD9}"/>
              </a:ext>
            </a:extLst>
          </p:cNvPr>
          <p:cNvSpPr>
            <a:spLocks noGrp="1"/>
          </p:cNvSpPr>
          <p:nvPr>
            <p:ph type="title"/>
          </p:nvPr>
        </p:nvSpPr>
        <p:spPr>
          <a:xfrm>
            <a:off x="6095999" y="685800"/>
            <a:ext cx="6095997" cy="989251"/>
          </a:xfrm>
        </p:spPr>
        <p:txBody>
          <a:bodyPr lIns="457200" tIns="0" rIns="457200" anchor="t" anchorCtr="0">
            <a:noAutofit/>
          </a:bodyPr>
          <a:lstStyle>
            <a:lvl1pPr>
              <a:defRPr sz="40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DE5A206-7577-F621-EFC6-F5340584E1C4}"/>
              </a:ext>
            </a:extLst>
          </p:cNvPr>
          <p:cNvSpPr>
            <a:spLocks noGrp="1"/>
          </p:cNvSpPr>
          <p:nvPr>
            <p:ph type="pic" idx="1"/>
          </p:nvPr>
        </p:nvSpPr>
        <p:spPr>
          <a:xfrm>
            <a:off x="896987" y="685800"/>
            <a:ext cx="4255528" cy="5486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53B4D8-30EC-F931-6CB7-7BB319458199}"/>
              </a:ext>
            </a:extLst>
          </p:cNvPr>
          <p:cNvSpPr>
            <a:spLocks noGrp="1"/>
          </p:cNvSpPr>
          <p:nvPr>
            <p:ph type="body" sz="half" idx="2"/>
          </p:nvPr>
        </p:nvSpPr>
        <p:spPr>
          <a:xfrm>
            <a:off x="6096000" y="1675051"/>
            <a:ext cx="6095998" cy="5182949"/>
          </a:xfrm>
        </p:spPr>
        <p:txBody>
          <a:bodyPr lIns="457200" rIns="457200">
            <a:noAutofit/>
          </a:bodyPr>
          <a:lstStyle>
            <a:lvl1pPr marL="0" indent="0">
              <a:buNone/>
              <a:defRPr sz="4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BA259ED-F84D-F61B-A3FE-CC1B099C510B}"/>
              </a:ext>
              <a:ext uri="{C183D7F6-B498-43B3-948B-1728B52AA6E4}">
                <adec:decorative xmlns:adec="http://schemas.microsoft.com/office/drawing/2017/decorative" val="1"/>
              </a:ext>
            </a:extLst>
          </p:cNvPr>
          <p:cNvCxnSpPr/>
          <p:nvPr userDrawn="1">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55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5/4/25</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5/4/25</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5/4/25</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5/4/25</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5/4/25</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5/4/25</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5/4/25</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5/4/25</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5/4/25</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3"/>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red and black paint splatter&#10;&#10;AI-generated content may be incorrect.">
            <a:extLst>
              <a:ext uri="{FF2B5EF4-FFF2-40B4-BE49-F238E27FC236}">
                <a16:creationId xmlns:a16="http://schemas.microsoft.com/office/drawing/2014/main" id="{06BB9804-F61C-9798-9A1A-3B1732D4405E}"/>
              </a:ext>
            </a:extLst>
          </p:cNvPr>
          <p:cNvPicPr>
            <a:picLocks noChangeAspect="1"/>
          </p:cNvPicPr>
          <p:nvPr/>
        </p:nvPicPr>
        <p:blipFill>
          <a:blip r:embed="rId2"/>
          <a:srcRect t="7918" b="7812"/>
          <a:stretch/>
        </p:blipFill>
        <p:spPr>
          <a:xfrm>
            <a:off x="20" y="10"/>
            <a:ext cx="12191980" cy="6857990"/>
          </a:xfrm>
          <a:prstGeom prst="rect">
            <a:avLst/>
          </a:prstGeom>
          <a:noFill/>
        </p:spPr>
      </p:pic>
    </p:spTree>
    <p:extLst>
      <p:ext uri="{BB962C8B-B14F-4D97-AF65-F5344CB8AC3E}">
        <p14:creationId xmlns:p14="http://schemas.microsoft.com/office/powerpoint/2010/main" val="80565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F663BF-43BE-E7E8-61BF-9EC393A5D63B}"/>
              </a:ext>
            </a:extLst>
          </p:cNvPr>
          <p:cNvSpPr>
            <a:spLocks noGrp="1"/>
          </p:cNvSpPr>
          <p:nvPr>
            <p:ph type="body" sz="half" idx="2"/>
          </p:nvPr>
        </p:nvSpPr>
        <p:spPr>
          <a:xfrm>
            <a:off x="6095999" y="1675051"/>
            <a:ext cx="6349465" cy="5182949"/>
          </a:xfrm>
        </p:spPr>
        <p:txBody>
          <a:bodyPr/>
          <a:lstStyle/>
          <a:p>
            <a:r>
              <a:rPr lang="en-US" dirty="0"/>
              <a:t>The NT unambiguously describes the blood of Christ as the ransom price for sinners</a:t>
            </a:r>
          </a:p>
        </p:txBody>
      </p:sp>
      <p:sp>
        <p:nvSpPr>
          <p:cNvPr id="6" name="Title 5">
            <a:extLst>
              <a:ext uri="{FF2B5EF4-FFF2-40B4-BE49-F238E27FC236}">
                <a16:creationId xmlns:a16="http://schemas.microsoft.com/office/drawing/2014/main" id="{FC550E6D-F245-B970-1CA1-6B358FECBED6}"/>
              </a:ext>
            </a:extLst>
          </p:cNvPr>
          <p:cNvSpPr>
            <a:spLocks noGrp="1"/>
          </p:cNvSpPr>
          <p:nvPr>
            <p:ph type="title"/>
          </p:nvPr>
        </p:nvSpPr>
        <p:spPr/>
        <p:txBody>
          <a:bodyPr/>
          <a:lstStyle/>
          <a:p>
            <a:r>
              <a:rPr lang="en-US" b="1" dirty="0">
                <a:solidFill>
                  <a:schemeClr val="bg1"/>
                </a:solidFill>
                <a:latin typeface="Avenir Next" panose="020B0503020202020204" pitchFamily="34" charset="0"/>
              </a:rPr>
              <a:t>Dr. Frank Thielman</a:t>
            </a:r>
            <a:endParaRPr lang="en-US" sz="3200" dirty="0"/>
          </a:p>
        </p:txBody>
      </p:sp>
      <p:pic>
        <p:nvPicPr>
          <p:cNvPr id="5" name="Picture Placeholder 4" descr="A person in a suit and tie&#10;&#10;AI-generated content may be incorrect.">
            <a:extLst>
              <a:ext uri="{FF2B5EF4-FFF2-40B4-BE49-F238E27FC236}">
                <a16:creationId xmlns:a16="http://schemas.microsoft.com/office/drawing/2014/main" id="{E13520B9-0A0C-636F-0C0C-4EC56B7E1529}"/>
              </a:ext>
            </a:extLst>
          </p:cNvPr>
          <p:cNvPicPr>
            <a:picLocks noGrp="1" noChangeAspect="1"/>
          </p:cNvPicPr>
          <p:nvPr>
            <p:ph type="pic" idx="1"/>
          </p:nvPr>
        </p:nvPicPr>
        <p:blipFill>
          <a:blip r:embed="rId2"/>
          <a:srcRect t="7022" b="7022"/>
          <a:stretch>
            <a:fillRect/>
          </a:stretch>
        </p:blipFill>
        <p:spPr/>
      </p:pic>
    </p:spTree>
    <p:extLst>
      <p:ext uri="{BB962C8B-B14F-4D97-AF65-F5344CB8AC3E}">
        <p14:creationId xmlns:p14="http://schemas.microsoft.com/office/powerpoint/2010/main" val="4270370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E44C0-AC01-D977-36B7-8BBA2F2DB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4F44C-EAED-54A4-CFC3-98B2E5888BD7}"/>
              </a:ext>
            </a:extLst>
          </p:cNvPr>
          <p:cNvSpPr>
            <a:spLocks noGrp="1"/>
          </p:cNvSpPr>
          <p:nvPr>
            <p:ph type="title"/>
          </p:nvPr>
        </p:nvSpPr>
        <p:spPr/>
        <p:txBody>
          <a:bodyPr/>
          <a:lstStyle/>
          <a:p>
            <a:r>
              <a:rPr lang="en-US" dirty="0"/>
              <a:t>Ephesians, week 6 (pages 36–46)</a:t>
            </a:r>
          </a:p>
        </p:txBody>
      </p:sp>
      <p:sp>
        <p:nvSpPr>
          <p:cNvPr id="3" name="Content Placeholder 2">
            <a:extLst>
              <a:ext uri="{FF2B5EF4-FFF2-40B4-BE49-F238E27FC236}">
                <a16:creationId xmlns:a16="http://schemas.microsoft.com/office/drawing/2014/main" id="{03168D76-4D25-CF74-E867-4E50202A9A4C}"/>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39613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D53A47-CBCC-5D1E-357B-5660D40A9B69}"/>
              </a:ext>
            </a:extLst>
          </p:cNvPr>
          <p:cNvSpPr>
            <a:spLocks noGrp="1"/>
          </p:cNvSpPr>
          <p:nvPr>
            <p:ph type="title"/>
          </p:nvPr>
        </p:nvSpPr>
        <p:spPr/>
        <p:txBody>
          <a:bodyPr/>
          <a:lstStyle/>
          <a:p>
            <a:r>
              <a:rPr lang="en-US" dirty="0"/>
              <a:t>BDAG on </a:t>
            </a:r>
            <a:r>
              <a:rPr lang="en-US" i="1" dirty="0"/>
              <a:t>phronesis</a:t>
            </a:r>
            <a:br>
              <a:rPr lang="en-US" dirty="0"/>
            </a:br>
            <a:r>
              <a:rPr lang="en-US" b="0" dirty="0"/>
              <a:t>FRON-ee-sus</a:t>
            </a:r>
          </a:p>
        </p:txBody>
      </p:sp>
      <p:pic>
        <p:nvPicPr>
          <p:cNvPr id="5" name="Picture 2" descr="A Greek-English Lexicon of the New Testament and other Early Christian  Literature (BDAG) | billmounce.com">
            <a:extLst>
              <a:ext uri="{FF2B5EF4-FFF2-40B4-BE49-F238E27FC236}">
                <a16:creationId xmlns:a16="http://schemas.microsoft.com/office/drawing/2014/main" id="{7EDC0A0E-B88B-CC09-AB52-E466308C9509}"/>
              </a:ext>
            </a:extLst>
          </p:cNvPr>
          <p:cNvPicPr>
            <a:picLocks noGrp="1" noChangeAspect="1" noChangeArrowheads="1"/>
          </p:cNvPicPr>
          <p:nvPr>
            <p:ph type="pic" idx="1"/>
          </p:nvPr>
        </p:nvPicPr>
        <p:blipFill>
          <a:blip r:embed="rId3"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432718E6-1D26-56C5-1CF9-F7BF898AF274}"/>
              </a:ext>
            </a:extLst>
          </p:cNvPr>
          <p:cNvSpPr>
            <a:spLocks noGrp="1"/>
          </p:cNvSpPr>
          <p:nvPr>
            <p:ph type="body" sz="half" idx="2"/>
          </p:nvPr>
        </p:nvSpPr>
        <p:spPr/>
        <p:txBody>
          <a:bodyPr/>
          <a:lstStyle/>
          <a:p>
            <a:endParaRPr lang="en-US" dirty="0"/>
          </a:p>
          <a:p>
            <a:r>
              <a:rPr lang="en-US" dirty="0"/>
              <a:t>(1) the faculty of thoughtful planning</a:t>
            </a:r>
          </a:p>
          <a:p>
            <a:endParaRPr lang="en-US" dirty="0"/>
          </a:p>
          <a:p>
            <a:r>
              <a:rPr lang="en-US" dirty="0"/>
              <a:t>(2) the ability to understand, </a:t>
            </a:r>
            <a:r>
              <a:rPr lang="en-US" i="1" dirty="0"/>
              <a:t>understanding, insight, intelligence</a:t>
            </a:r>
          </a:p>
        </p:txBody>
      </p:sp>
    </p:spTree>
    <p:extLst>
      <p:ext uri="{BB962C8B-B14F-4D97-AF65-F5344CB8AC3E}">
        <p14:creationId xmlns:p14="http://schemas.microsoft.com/office/powerpoint/2010/main" val="251946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54394-8B8F-5471-543D-B400C1E7D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DE6E4-1A69-09E3-04B6-9690869B579B}"/>
              </a:ext>
            </a:extLst>
          </p:cNvPr>
          <p:cNvSpPr>
            <a:spLocks noGrp="1"/>
          </p:cNvSpPr>
          <p:nvPr>
            <p:ph type="title"/>
          </p:nvPr>
        </p:nvSpPr>
        <p:spPr/>
        <p:txBody>
          <a:bodyPr/>
          <a:lstStyle/>
          <a:p>
            <a:r>
              <a:rPr lang="en-US" dirty="0"/>
              <a:t>Ephesians, week 6 (pages 36–46)</a:t>
            </a:r>
          </a:p>
        </p:txBody>
      </p:sp>
      <p:sp>
        <p:nvSpPr>
          <p:cNvPr id="3" name="Content Placeholder 2">
            <a:extLst>
              <a:ext uri="{FF2B5EF4-FFF2-40B4-BE49-F238E27FC236}">
                <a16:creationId xmlns:a16="http://schemas.microsoft.com/office/drawing/2014/main" id="{89EBE9D3-3796-A42D-56FF-A9DBF3E51E71}"/>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53817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42D8C-2A65-B1C6-19DE-F242316E9F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1F95B4E-04BD-2FA6-8103-50E5969A8649}"/>
              </a:ext>
            </a:extLst>
          </p:cNvPr>
          <p:cNvSpPr>
            <a:spLocks noGrp="1"/>
          </p:cNvSpPr>
          <p:nvPr>
            <p:ph type="body" sz="half" idx="2"/>
          </p:nvPr>
        </p:nvSpPr>
        <p:spPr>
          <a:xfrm>
            <a:off x="6096000" y="1675051"/>
            <a:ext cx="6096000" cy="5182949"/>
          </a:xfrm>
        </p:spPr>
        <p:txBody>
          <a:bodyPr/>
          <a:lstStyle/>
          <a:p>
            <a:r>
              <a:rPr lang="en-US" dirty="0"/>
              <a:t>In the New Testament a mystery is not so much characterized by complexity or intrigue, as by timing. A mystery is a truth once hidden that is now revealed.</a:t>
            </a:r>
          </a:p>
        </p:txBody>
      </p:sp>
      <p:sp>
        <p:nvSpPr>
          <p:cNvPr id="6" name="Title 5">
            <a:extLst>
              <a:ext uri="{FF2B5EF4-FFF2-40B4-BE49-F238E27FC236}">
                <a16:creationId xmlns:a16="http://schemas.microsoft.com/office/drawing/2014/main" id="{78D256B6-1A7F-C5E4-917C-A02B71664F62}"/>
              </a:ext>
            </a:extLst>
          </p:cNvPr>
          <p:cNvSpPr>
            <a:spLocks noGrp="1"/>
          </p:cNvSpPr>
          <p:nvPr>
            <p:ph type="title"/>
          </p:nvPr>
        </p:nvSpPr>
        <p:spPr/>
        <p:txBody>
          <a:bodyPr/>
          <a:lstStyle/>
          <a:p>
            <a:r>
              <a:rPr lang="en-US" dirty="0"/>
              <a:t>Dr. Bryan </a:t>
            </a:r>
            <a:r>
              <a:rPr lang="en-US" dirty="0" err="1"/>
              <a:t>Chapell</a:t>
            </a:r>
            <a:endParaRPr lang="en-US" dirty="0"/>
          </a:p>
        </p:txBody>
      </p:sp>
      <p:pic>
        <p:nvPicPr>
          <p:cNvPr id="8" name="Picture Placeholder 7" descr="A person in a suit and tie&#10;&#10;AI-generated content may be incorrect.">
            <a:extLst>
              <a:ext uri="{FF2B5EF4-FFF2-40B4-BE49-F238E27FC236}">
                <a16:creationId xmlns:a16="http://schemas.microsoft.com/office/drawing/2014/main" id="{1C0CE2F0-B2BC-E288-4E57-FCC5AF93A7F5}"/>
              </a:ext>
            </a:extLst>
          </p:cNvPr>
          <p:cNvPicPr>
            <a:picLocks noGrp="1" noChangeAspect="1"/>
          </p:cNvPicPr>
          <p:nvPr>
            <p:ph type="pic" idx="1"/>
          </p:nvPr>
        </p:nvPicPr>
        <p:blipFill>
          <a:blip r:embed="rId2"/>
          <a:srcRect l="1526" r="1526"/>
          <a:stretch>
            <a:fillRect/>
          </a:stretch>
        </p:blipFill>
        <p:spPr/>
      </p:pic>
    </p:spTree>
    <p:extLst>
      <p:ext uri="{BB962C8B-B14F-4D97-AF65-F5344CB8AC3E}">
        <p14:creationId xmlns:p14="http://schemas.microsoft.com/office/powerpoint/2010/main" val="4048945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51799-2D9B-2308-FE83-4B2115DE4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BEB91D-A3AF-5ED3-4636-2894203A93D0}"/>
              </a:ext>
            </a:extLst>
          </p:cNvPr>
          <p:cNvSpPr>
            <a:spLocks noGrp="1"/>
          </p:cNvSpPr>
          <p:nvPr>
            <p:ph type="title"/>
          </p:nvPr>
        </p:nvSpPr>
        <p:spPr/>
        <p:txBody>
          <a:bodyPr/>
          <a:lstStyle/>
          <a:p>
            <a:r>
              <a:rPr lang="en-US" dirty="0"/>
              <a:t>Ephesians, week 6 (pages 36–46)</a:t>
            </a:r>
          </a:p>
        </p:txBody>
      </p:sp>
      <p:sp>
        <p:nvSpPr>
          <p:cNvPr id="3" name="Content Placeholder 2">
            <a:extLst>
              <a:ext uri="{FF2B5EF4-FFF2-40B4-BE49-F238E27FC236}">
                <a16:creationId xmlns:a16="http://schemas.microsoft.com/office/drawing/2014/main" id="{2D10A244-5C50-921F-EE30-D3652B0F9E98}"/>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664006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DD042-5E90-4F8D-9B02-D6B3624C936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64C3206-C437-F6DD-AEF6-C83F1115D02F}"/>
              </a:ext>
            </a:extLst>
          </p:cNvPr>
          <p:cNvSpPr>
            <a:spLocks noGrp="1"/>
          </p:cNvSpPr>
          <p:nvPr>
            <p:ph type="body" sz="half" idx="2"/>
          </p:nvPr>
        </p:nvSpPr>
        <p:spPr>
          <a:xfrm>
            <a:off x="6095999" y="1675051"/>
            <a:ext cx="6349465" cy="5182949"/>
          </a:xfrm>
        </p:spPr>
        <p:txBody>
          <a:bodyPr/>
          <a:lstStyle/>
          <a:p>
            <a:r>
              <a:rPr lang="en-US" dirty="0"/>
              <a:t>God revealed salvation to his people through the blood of his Son because it brings him pleasure</a:t>
            </a:r>
          </a:p>
        </p:txBody>
      </p:sp>
      <p:sp>
        <p:nvSpPr>
          <p:cNvPr id="6" name="Title 5">
            <a:extLst>
              <a:ext uri="{FF2B5EF4-FFF2-40B4-BE49-F238E27FC236}">
                <a16:creationId xmlns:a16="http://schemas.microsoft.com/office/drawing/2014/main" id="{7D6E61B7-5DDA-C2C4-3DD6-3C50902D0540}"/>
              </a:ext>
            </a:extLst>
          </p:cNvPr>
          <p:cNvSpPr>
            <a:spLocks noGrp="1"/>
          </p:cNvSpPr>
          <p:nvPr>
            <p:ph type="title"/>
          </p:nvPr>
        </p:nvSpPr>
        <p:spPr/>
        <p:txBody>
          <a:bodyPr/>
          <a:lstStyle/>
          <a:p>
            <a:r>
              <a:rPr lang="en-US" dirty="0"/>
              <a:t>Dr. Bryan </a:t>
            </a:r>
            <a:r>
              <a:rPr lang="en-US" dirty="0" err="1"/>
              <a:t>Chapell</a:t>
            </a:r>
            <a:endParaRPr lang="en-US" dirty="0"/>
          </a:p>
        </p:txBody>
      </p:sp>
      <p:pic>
        <p:nvPicPr>
          <p:cNvPr id="8" name="Picture Placeholder 7" descr="A person in a suit and tie&#10;&#10;AI-generated content may be incorrect.">
            <a:extLst>
              <a:ext uri="{FF2B5EF4-FFF2-40B4-BE49-F238E27FC236}">
                <a16:creationId xmlns:a16="http://schemas.microsoft.com/office/drawing/2014/main" id="{1D8D57C6-9C3C-B4D8-C8FC-1F23213C9E1D}"/>
              </a:ext>
            </a:extLst>
          </p:cNvPr>
          <p:cNvPicPr>
            <a:picLocks noGrp="1" noChangeAspect="1"/>
          </p:cNvPicPr>
          <p:nvPr>
            <p:ph type="pic" idx="1"/>
          </p:nvPr>
        </p:nvPicPr>
        <p:blipFill>
          <a:blip r:embed="rId2"/>
          <a:srcRect l="1526" r="1526"/>
          <a:stretch>
            <a:fillRect/>
          </a:stretch>
        </p:blipFill>
        <p:spPr/>
      </p:pic>
    </p:spTree>
    <p:extLst>
      <p:ext uri="{BB962C8B-B14F-4D97-AF65-F5344CB8AC3E}">
        <p14:creationId xmlns:p14="http://schemas.microsoft.com/office/powerpoint/2010/main" val="2500920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8D44EA-E6B9-7024-7C72-8EF470DF11AA}"/>
              </a:ext>
            </a:extLst>
          </p:cNvPr>
          <p:cNvSpPr>
            <a:spLocks noGrp="1"/>
          </p:cNvSpPr>
          <p:nvPr>
            <p:ph type="title"/>
          </p:nvPr>
        </p:nvSpPr>
        <p:spPr/>
        <p:txBody>
          <a:bodyPr/>
          <a:lstStyle/>
          <a:p>
            <a:r>
              <a:rPr lang="en-US" dirty="0"/>
              <a:t>Matthew 3:17</a:t>
            </a:r>
          </a:p>
        </p:txBody>
      </p:sp>
      <p:sp>
        <p:nvSpPr>
          <p:cNvPr id="6" name="Content Placeholder 5">
            <a:extLst>
              <a:ext uri="{FF2B5EF4-FFF2-40B4-BE49-F238E27FC236}">
                <a16:creationId xmlns:a16="http://schemas.microsoft.com/office/drawing/2014/main" id="{C4096578-96D8-1D57-DA6F-C76C613ADE3F}"/>
              </a:ext>
            </a:extLst>
          </p:cNvPr>
          <p:cNvSpPr>
            <a:spLocks noGrp="1"/>
          </p:cNvSpPr>
          <p:nvPr>
            <p:ph idx="1"/>
          </p:nvPr>
        </p:nvSpPr>
        <p:spPr/>
        <p:txBody>
          <a:bodyPr/>
          <a:lstStyle/>
          <a:p>
            <a:pPr marL="0" indent="0">
              <a:buNone/>
            </a:pPr>
            <a:r>
              <a:rPr lang="en-US" dirty="0"/>
              <a:t>and behold, </a:t>
            </a:r>
            <a:r>
              <a:rPr lang="en-US" i="1" dirty="0"/>
              <a:t>there was </a:t>
            </a:r>
            <a:r>
              <a:rPr lang="en-US" dirty="0"/>
              <a:t>a voice out of the heavens saying, “This is My beloved Son, in whom I am </a:t>
            </a:r>
            <a:r>
              <a:rPr lang="en-US" dirty="0">
                <a:solidFill>
                  <a:srgbClr val="FFFF00"/>
                </a:solidFill>
              </a:rPr>
              <a:t>well-pleased</a:t>
            </a:r>
            <a:r>
              <a:rPr lang="en-US" dirty="0"/>
              <a:t>.”</a:t>
            </a:r>
          </a:p>
        </p:txBody>
      </p:sp>
    </p:spTree>
    <p:extLst>
      <p:ext uri="{BB962C8B-B14F-4D97-AF65-F5344CB8AC3E}">
        <p14:creationId xmlns:p14="http://schemas.microsoft.com/office/powerpoint/2010/main" val="358450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E942A-AED8-42ED-3186-C643A79C87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B68EC-B75E-5D14-1E28-E02594D19047}"/>
              </a:ext>
            </a:extLst>
          </p:cNvPr>
          <p:cNvSpPr>
            <a:spLocks noGrp="1"/>
          </p:cNvSpPr>
          <p:nvPr>
            <p:ph type="title"/>
          </p:nvPr>
        </p:nvSpPr>
        <p:spPr/>
        <p:txBody>
          <a:bodyPr/>
          <a:lstStyle/>
          <a:p>
            <a:r>
              <a:rPr lang="en-US" dirty="0"/>
              <a:t>Ephesians, week 6 (pages 36–46)</a:t>
            </a:r>
          </a:p>
        </p:txBody>
      </p:sp>
      <p:sp>
        <p:nvSpPr>
          <p:cNvPr id="3" name="Content Placeholder 2">
            <a:extLst>
              <a:ext uri="{FF2B5EF4-FFF2-40B4-BE49-F238E27FC236}">
                <a16:creationId xmlns:a16="http://schemas.microsoft.com/office/drawing/2014/main" id="{1851A285-A6B7-ECE0-91B9-A25AF13AA61F}"/>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84729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29F33-9379-9FCA-AC93-DE294AB4C5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0AE55-01C5-407A-240B-B2DA7A79D328}"/>
              </a:ext>
            </a:extLst>
          </p:cNvPr>
          <p:cNvSpPr>
            <a:spLocks noGrp="1"/>
          </p:cNvSpPr>
          <p:nvPr>
            <p:ph type="title"/>
          </p:nvPr>
        </p:nvSpPr>
        <p:spPr/>
        <p:txBody>
          <a:bodyPr/>
          <a:lstStyle/>
          <a:p>
            <a:r>
              <a:rPr lang="en-US" dirty="0"/>
              <a:t>Ephesians, week 6 (pages 36–46)</a:t>
            </a:r>
          </a:p>
        </p:txBody>
      </p:sp>
      <p:sp>
        <p:nvSpPr>
          <p:cNvPr id="3" name="Content Placeholder 2">
            <a:extLst>
              <a:ext uri="{FF2B5EF4-FFF2-40B4-BE49-F238E27FC236}">
                <a16:creationId xmlns:a16="http://schemas.microsoft.com/office/drawing/2014/main" id="{92E8520D-AB7E-E873-03E3-028ECE74B308}"/>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734441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7C05E-B045-7871-CB03-88F4C0EFDFF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9AEF183-8BE6-1429-88A6-0566AF69EF23}"/>
              </a:ext>
            </a:extLst>
          </p:cNvPr>
          <p:cNvSpPr>
            <a:spLocks noGrp="1"/>
          </p:cNvSpPr>
          <p:nvPr>
            <p:ph type="title"/>
          </p:nvPr>
        </p:nvSpPr>
        <p:spPr/>
        <p:txBody>
          <a:bodyPr/>
          <a:lstStyle/>
          <a:p>
            <a:r>
              <a:rPr lang="en-US" dirty="0"/>
              <a:t>BDAG on </a:t>
            </a:r>
            <a:r>
              <a:rPr lang="en-US" i="1" dirty="0" err="1"/>
              <a:t>oikonomia</a:t>
            </a:r>
            <a:br>
              <a:rPr lang="en-US" dirty="0"/>
            </a:br>
            <a:r>
              <a:rPr lang="en-US" b="0" dirty="0"/>
              <a:t>oi-con-om-EE-uh</a:t>
            </a:r>
          </a:p>
        </p:txBody>
      </p:sp>
      <p:pic>
        <p:nvPicPr>
          <p:cNvPr id="5" name="Picture 2" descr="A Greek-English Lexicon of the New Testament and other Early Christian  Literature (BDAG) | billmounce.com">
            <a:extLst>
              <a:ext uri="{FF2B5EF4-FFF2-40B4-BE49-F238E27FC236}">
                <a16:creationId xmlns:a16="http://schemas.microsoft.com/office/drawing/2014/main" id="{588ED6AE-FA18-168B-A7AD-8D8972564D7B}"/>
              </a:ext>
            </a:extLst>
          </p:cNvPr>
          <p:cNvPicPr>
            <a:picLocks noGrp="1" noChangeAspect="1" noChangeArrowheads="1"/>
          </p:cNvPicPr>
          <p:nvPr>
            <p:ph type="pic" idx="1"/>
          </p:nvPr>
        </p:nvPicPr>
        <p:blipFill>
          <a:blip r:embed="rId2" cstate="print">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4F4C63A3-DE74-E49B-A54F-8F735F780565}"/>
              </a:ext>
            </a:extLst>
          </p:cNvPr>
          <p:cNvSpPr>
            <a:spLocks noGrp="1"/>
          </p:cNvSpPr>
          <p:nvPr>
            <p:ph type="body" sz="half" idx="2"/>
          </p:nvPr>
        </p:nvSpPr>
        <p:spPr/>
        <p:txBody>
          <a:bodyPr/>
          <a:lstStyle/>
          <a:p>
            <a:endParaRPr lang="en-US" dirty="0"/>
          </a:p>
          <a:p>
            <a:r>
              <a:rPr lang="en-US" dirty="0"/>
              <a:t>(1) responsibility of management</a:t>
            </a:r>
          </a:p>
          <a:p>
            <a:endParaRPr lang="en-US" dirty="0"/>
          </a:p>
          <a:p>
            <a:r>
              <a:rPr lang="en-US" dirty="0"/>
              <a:t>(2) state of being arranged, </a:t>
            </a:r>
            <a:r>
              <a:rPr lang="en-US" i="1" dirty="0"/>
              <a:t>arrangement, order, plan</a:t>
            </a:r>
          </a:p>
        </p:txBody>
      </p:sp>
    </p:spTree>
    <p:extLst>
      <p:ext uri="{BB962C8B-B14F-4D97-AF65-F5344CB8AC3E}">
        <p14:creationId xmlns:p14="http://schemas.microsoft.com/office/powerpoint/2010/main" val="3769990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FDE6E-65CA-1779-039A-3BE1F37CE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BC077-BC51-25F8-B86B-232571FE86B1}"/>
              </a:ext>
            </a:extLst>
          </p:cNvPr>
          <p:cNvSpPr>
            <a:spLocks noGrp="1"/>
          </p:cNvSpPr>
          <p:nvPr>
            <p:ph type="title"/>
          </p:nvPr>
        </p:nvSpPr>
        <p:spPr/>
        <p:txBody>
          <a:bodyPr/>
          <a:lstStyle/>
          <a:p>
            <a:r>
              <a:rPr lang="en-US" dirty="0"/>
              <a:t>Ephesians, week 6 (pages 36–46)</a:t>
            </a:r>
          </a:p>
        </p:txBody>
      </p:sp>
      <p:sp>
        <p:nvSpPr>
          <p:cNvPr id="3" name="Content Placeholder 2">
            <a:extLst>
              <a:ext uri="{FF2B5EF4-FFF2-40B4-BE49-F238E27FC236}">
                <a16:creationId xmlns:a16="http://schemas.microsoft.com/office/drawing/2014/main" id="{F49FA8B5-D52D-4768-9B30-043655AAAB06}"/>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58139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40FD9-6FD7-EC85-FC32-6897542179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A80C259-DA75-366B-CEBA-5A58B57C4730}"/>
              </a:ext>
            </a:extLst>
          </p:cNvPr>
          <p:cNvSpPr>
            <a:spLocks noGrp="1"/>
          </p:cNvSpPr>
          <p:nvPr>
            <p:ph type="title"/>
          </p:nvPr>
        </p:nvSpPr>
        <p:spPr/>
        <p:txBody>
          <a:bodyPr/>
          <a:lstStyle/>
          <a:p>
            <a:r>
              <a:rPr lang="en-US" dirty="0"/>
              <a:t>Romans 13:9</a:t>
            </a:r>
          </a:p>
        </p:txBody>
      </p:sp>
      <p:sp>
        <p:nvSpPr>
          <p:cNvPr id="6" name="Content Placeholder 5">
            <a:extLst>
              <a:ext uri="{FF2B5EF4-FFF2-40B4-BE49-F238E27FC236}">
                <a16:creationId xmlns:a16="http://schemas.microsoft.com/office/drawing/2014/main" id="{8E3FD7F2-561F-3302-D0CF-B63D8B29A9DC}"/>
              </a:ext>
            </a:extLst>
          </p:cNvPr>
          <p:cNvSpPr>
            <a:spLocks noGrp="1"/>
          </p:cNvSpPr>
          <p:nvPr>
            <p:ph idx="1"/>
          </p:nvPr>
        </p:nvSpPr>
        <p:spPr/>
        <p:txBody>
          <a:bodyPr/>
          <a:lstStyle/>
          <a:p>
            <a:pPr marL="0" indent="0">
              <a:buNone/>
            </a:pPr>
            <a:r>
              <a:rPr lang="en-US" dirty="0"/>
              <a:t>For this, “</a:t>
            </a:r>
            <a:r>
              <a:rPr lang="en-US" cap="small" dirty="0"/>
              <a:t>You shall not commit adultery</a:t>
            </a:r>
            <a:r>
              <a:rPr lang="en-US" dirty="0"/>
              <a:t>, </a:t>
            </a:r>
            <a:r>
              <a:rPr lang="en-US" cap="small" dirty="0"/>
              <a:t>You shall not murder</a:t>
            </a:r>
            <a:r>
              <a:rPr lang="en-US" dirty="0"/>
              <a:t>, </a:t>
            </a:r>
            <a:r>
              <a:rPr lang="en-US" cap="small" dirty="0"/>
              <a:t>You shall not steal</a:t>
            </a:r>
            <a:r>
              <a:rPr lang="en-US" dirty="0"/>
              <a:t>, </a:t>
            </a:r>
            <a:r>
              <a:rPr lang="en-US" cap="small" dirty="0"/>
              <a:t>You shall not covet</a:t>
            </a:r>
            <a:r>
              <a:rPr lang="en-US" dirty="0"/>
              <a:t>,” and if there is any other commandment, it is </a:t>
            </a:r>
            <a:r>
              <a:rPr lang="en-US" dirty="0">
                <a:solidFill>
                  <a:srgbClr val="FFFF00"/>
                </a:solidFill>
              </a:rPr>
              <a:t>summed up </a:t>
            </a:r>
            <a:r>
              <a:rPr lang="en-US" dirty="0"/>
              <a:t>in this word, “</a:t>
            </a:r>
            <a:r>
              <a:rPr lang="en-US" cap="small" dirty="0"/>
              <a:t>You shall love your neighbor as yourself</a:t>
            </a:r>
            <a:r>
              <a:rPr lang="en-US" dirty="0"/>
              <a:t>.”</a:t>
            </a:r>
          </a:p>
        </p:txBody>
      </p:sp>
    </p:spTree>
    <p:extLst>
      <p:ext uri="{BB962C8B-B14F-4D97-AF65-F5344CB8AC3E}">
        <p14:creationId xmlns:p14="http://schemas.microsoft.com/office/powerpoint/2010/main" val="3480540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B7AA3-B65E-8AD9-277C-DBF26B0144A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FDDA08E3-EA22-0A4D-C3CD-EE489C6A397D}"/>
              </a:ext>
            </a:extLst>
          </p:cNvPr>
          <p:cNvSpPr>
            <a:spLocks noGrp="1"/>
          </p:cNvSpPr>
          <p:nvPr>
            <p:ph type="title"/>
          </p:nvPr>
        </p:nvSpPr>
        <p:spPr/>
        <p:txBody>
          <a:bodyPr anchor="t">
            <a:noAutofit/>
          </a:bodyPr>
          <a:lstStyle/>
          <a:p>
            <a:r>
              <a:rPr lang="en-US" b="1" dirty="0">
                <a:latin typeface="Avenir Next" panose="020B0503020202020204" pitchFamily="34" charset="0"/>
              </a:rPr>
              <a:t>Francis Foulkes</a:t>
            </a:r>
          </a:p>
        </p:txBody>
      </p:sp>
      <p:sp>
        <p:nvSpPr>
          <p:cNvPr id="5" name="Text Placeholder 4">
            <a:extLst>
              <a:ext uri="{FF2B5EF4-FFF2-40B4-BE49-F238E27FC236}">
                <a16:creationId xmlns:a16="http://schemas.microsoft.com/office/drawing/2014/main" id="{C41C1DE7-ED14-A51F-DBC7-A56528064557}"/>
              </a:ext>
            </a:extLst>
          </p:cNvPr>
          <p:cNvSpPr>
            <a:spLocks noGrp="1"/>
          </p:cNvSpPr>
          <p:nvPr>
            <p:ph type="body" sz="half" idx="2"/>
          </p:nvPr>
        </p:nvSpPr>
        <p:spPr>
          <a:xfrm>
            <a:off x="6096000" y="1675051"/>
            <a:ext cx="6095996" cy="5182949"/>
          </a:xfrm>
        </p:spPr>
        <p:txBody>
          <a:bodyPr/>
          <a:lstStyle/>
          <a:p>
            <a:r>
              <a:rPr lang="en-US" dirty="0"/>
              <a:t>The word was used of gathering things together and presenting them as a whole. The Greek practice was to add up a column of figures and put the sum at the top.</a:t>
            </a:r>
          </a:p>
        </p:txBody>
      </p:sp>
      <p:pic>
        <p:nvPicPr>
          <p:cNvPr id="6" name="Picture Placeholder 5" descr="A person wearing glasses and a grey suit&#10;&#10;AI-generated content may be incorrect.">
            <a:extLst>
              <a:ext uri="{FF2B5EF4-FFF2-40B4-BE49-F238E27FC236}">
                <a16:creationId xmlns:a16="http://schemas.microsoft.com/office/drawing/2014/main" id="{6BC775BF-B347-4E07-758E-0306E1252184}"/>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saturation sat="0"/>
                    </a14:imgEffect>
                  </a14:imgLayer>
                </a14:imgProps>
              </a:ext>
            </a:extLst>
          </a:blip>
          <a:srcRect l="1650" r="1650"/>
          <a:stretch>
            <a:fillRect/>
          </a:stretch>
        </p:blipFill>
        <p:spPr/>
      </p:pic>
    </p:spTree>
    <p:extLst>
      <p:ext uri="{BB962C8B-B14F-4D97-AF65-F5344CB8AC3E}">
        <p14:creationId xmlns:p14="http://schemas.microsoft.com/office/powerpoint/2010/main" val="1742275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1892-E41F-1EF3-0A9A-DF5087175FB1}"/>
              </a:ext>
            </a:extLst>
          </p:cNvPr>
          <p:cNvSpPr>
            <a:spLocks noGrp="1"/>
          </p:cNvSpPr>
          <p:nvPr>
            <p:ph type="title"/>
          </p:nvPr>
        </p:nvSpPr>
        <p:spPr/>
        <p:txBody>
          <a:bodyPr/>
          <a:lstStyle/>
          <a:p>
            <a:pPr algn="ctr"/>
            <a:r>
              <a:rPr lang="en-US" dirty="0"/>
              <a:t>1,000</a:t>
            </a:r>
          </a:p>
        </p:txBody>
      </p:sp>
      <p:sp>
        <p:nvSpPr>
          <p:cNvPr id="3" name="Content Placeholder 2">
            <a:extLst>
              <a:ext uri="{FF2B5EF4-FFF2-40B4-BE49-F238E27FC236}">
                <a16:creationId xmlns:a16="http://schemas.microsoft.com/office/drawing/2014/main" id="{760E116D-A3BC-2798-44A4-507FDA7E5848}"/>
              </a:ext>
            </a:extLst>
          </p:cNvPr>
          <p:cNvSpPr>
            <a:spLocks noGrp="1"/>
          </p:cNvSpPr>
          <p:nvPr>
            <p:ph idx="1"/>
          </p:nvPr>
        </p:nvSpPr>
        <p:spPr/>
        <p:txBody>
          <a:bodyPr/>
          <a:lstStyle/>
          <a:p>
            <a:pPr marL="0" indent="0" algn="ctr">
              <a:buNone/>
            </a:pPr>
            <a:r>
              <a:rPr lang="en-US" dirty="0"/>
              <a:t>100</a:t>
            </a:r>
          </a:p>
          <a:p>
            <a:pPr marL="0" indent="0" algn="ctr">
              <a:buNone/>
            </a:pPr>
            <a:r>
              <a:rPr lang="en-US" dirty="0"/>
              <a:t>200</a:t>
            </a:r>
          </a:p>
          <a:p>
            <a:pPr marL="0" indent="0" algn="ctr">
              <a:buNone/>
            </a:pPr>
            <a:r>
              <a:rPr lang="en-US" dirty="0"/>
              <a:t>300</a:t>
            </a:r>
          </a:p>
          <a:p>
            <a:pPr marL="0" indent="0" algn="ctr">
              <a:buNone/>
            </a:pPr>
            <a:r>
              <a:rPr lang="en-US" dirty="0"/>
              <a:t>400</a:t>
            </a:r>
          </a:p>
        </p:txBody>
      </p:sp>
    </p:spTree>
    <p:extLst>
      <p:ext uri="{BB962C8B-B14F-4D97-AF65-F5344CB8AC3E}">
        <p14:creationId xmlns:p14="http://schemas.microsoft.com/office/powerpoint/2010/main" val="130609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1A031B-9F20-9AE7-3AF7-A8988D0F523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C7044B9-B51C-8E37-506F-1F936C1D4371}"/>
              </a:ext>
            </a:extLst>
          </p:cNvPr>
          <p:cNvSpPr>
            <a:spLocks noGrp="1"/>
          </p:cNvSpPr>
          <p:nvPr>
            <p:ph idx="1"/>
          </p:nvPr>
        </p:nvSpPr>
        <p:spPr>
          <a:xfrm>
            <a:off x="838200" y="1280159"/>
            <a:ext cx="10515600" cy="4026429"/>
          </a:xfrm>
        </p:spPr>
        <p:txBody>
          <a:bodyPr/>
          <a:lstStyle/>
          <a:p>
            <a:pPr marL="0" indent="0" algn="ctr">
              <a:buNone/>
            </a:pPr>
            <a:r>
              <a:rPr lang="en-US" sz="2800" dirty="0"/>
              <a:t>Creation</a:t>
            </a:r>
          </a:p>
          <a:p>
            <a:pPr marL="0" indent="0" algn="ctr">
              <a:buNone/>
            </a:pPr>
            <a:r>
              <a:rPr lang="en-US" sz="2800" dirty="0"/>
              <a:t>Fall of man</a:t>
            </a:r>
          </a:p>
          <a:p>
            <a:pPr marL="0" indent="0" algn="ctr">
              <a:buNone/>
            </a:pPr>
            <a:r>
              <a:rPr lang="en-US" sz="2800" dirty="0"/>
              <a:t>Great Flood</a:t>
            </a:r>
          </a:p>
          <a:p>
            <a:pPr marL="0" indent="0" algn="ctr">
              <a:buNone/>
            </a:pPr>
            <a:r>
              <a:rPr lang="en-US" sz="2800" dirty="0"/>
              <a:t>Nation of Israel</a:t>
            </a:r>
          </a:p>
          <a:p>
            <a:pPr marL="0" indent="0" algn="ctr">
              <a:buNone/>
            </a:pPr>
            <a:r>
              <a:rPr lang="en-US" sz="2800" dirty="0"/>
              <a:t>Exodus from Egypt</a:t>
            </a:r>
          </a:p>
          <a:p>
            <a:pPr marL="0" indent="0" algn="ctr">
              <a:buNone/>
            </a:pPr>
            <a:r>
              <a:rPr lang="en-US" sz="2800" dirty="0"/>
              <a:t>OT sacrificial system</a:t>
            </a:r>
          </a:p>
          <a:p>
            <a:pPr marL="0" indent="0" algn="ctr">
              <a:buNone/>
            </a:pPr>
            <a:r>
              <a:rPr lang="en-US" sz="2800" dirty="0"/>
              <a:t>Priests, kings, and prophets</a:t>
            </a:r>
          </a:p>
          <a:p>
            <a:pPr marL="0" indent="0" algn="ctr">
              <a:buNone/>
            </a:pPr>
            <a:r>
              <a:rPr lang="en-US" sz="2800" dirty="0"/>
              <a:t>Captivity/rebuilding the temple</a:t>
            </a:r>
          </a:p>
          <a:p>
            <a:pPr marL="0" indent="0" algn="ctr">
              <a:buNone/>
            </a:pPr>
            <a:r>
              <a:rPr lang="en-US" sz="2800" dirty="0"/>
              <a:t>Life, death, resurrection, and ascension of Jesus</a:t>
            </a:r>
          </a:p>
          <a:p>
            <a:pPr marL="0" indent="0" algn="ctr">
              <a:buNone/>
            </a:pPr>
            <a:r>
              <a:rPr lang="en-US" sz="2800" dirty="0"/>
              <a:t>Church and apostles </a:t>
            </a:r>
            <a:r>
              <a:rPr lang="en-US" sz="2800" dirty="0">
                <a:sym typeface="Wingdings" pitchFamily="2" charset="2"/>
              </a:rPr>
              <a:t> right now  e</a:t>
            </a:r>
            <a:r>
              <a:rPr lang="en-US" sz="2800" dirty="0"/>
              <a:t>vents in Revelation</a:t>
            </a:r>
          </a:p>
        </p:txBody>
      </p:sp>
    </p:spTree>
    <p:extLst>
      <p:ext uri="{BB962C8B-B14F-4D97-AF65-F5344CB8AC3E}">
        <p14:creationId xmlns:p14="http://schemas.microsoft.com/office/powerpoint/2010/main" val="2727817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0FF04-21B4-D8A0-1881-6AEB1CABD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86471-A9E4-0D48-3614-5A47BAAD110E}"/>
              </a:ext>
            </a:extLst>
          </p:cNvPr>
          <p:cNvSpPr>
            <a:spLocks noGrp="1"/>
          </p:cNvSpPr>
          <p:nvPr>
            <p:ph type="title"/>
          </p:nvPr>
        </p:nvSpPr>
        <p:spPr/>
        <p:txBody>
          <a:bodyPr anchor="t">
            <a:noAutofit/>
          </a:bodyPr>
          <a:lstStyle/>
          <a:p>
            <a:r>
              <a:rPr lang="en-US" b="1" dirty="0">
                <a:latin typeface="Avenir Next" panose="020B0503020202020204" pitchFamily="34" charset="0"/>
              </a:rPr>
              <a:t>Dr. Andrew Lincoln</a:t>
            </a:r>
          </a:p>
        </p:txBody>
      </p:sp>
      <p:sp>
        <p:nvSpPr>
          <p:cNvPr id="7" name="Text Placeholder 6">
            <a:extLst>
              <a:ext uri="{FF2B5EF4-FFF2-40B4-BE49-F238E27FC236}">
                <a16:creationId xmlns:a16="http://schemas.microsoft.com/office/drawing/2014/main" id="{B4D9E896-84A0-CE14-4D47-1840A63B334A}"/>
              </a:ext>
            </a:extLst>
          </p:cNvPr>
          <p:cNvSpPr>
            <a:spLocks noGrp="1"/>
          </p:cNvSpPr>
          <p:nvPr>
            <p:ph type="body" sz="half" idx="2"/>
          </p:nvPr>
        </p:nvSpPr>
        <p:spPr/>
        <p:txBody>
          <a:bodyPr/>
          <a:lstStyle/>
          <a:p>
            <a:r>
              <a:rPr lang="en-US" dirty="0"/>
              <a:t>[Ephesians] 1:10 then refers to the summing up and bringing together of the diverse elements of the cosmos in Christ as the focal point</a:t>
            </a:r>
          </a:p>
        </p:txBody>
      </p:sp>
      <p:pic>
        <p:nvPicPr>
          <p:cNvPr id="11" name="Picture Placeholder 10" descr="A close-up of a person&#10;&#10;AI-generated content may be incorrect.">
            <a:extLst>
              <a:ext uri="{FF2B5EF4-FFF2-40B4-BE49-F238E27FC236}">
                <a16:creationId xmlns:a16="http://schemas.microsoft.com/office/drawing/2014/main" id="{60957B76-0E08-8F3E-D88C-6D68DE91E8C4}"/>
              </a:ext>
            </a:extLst>
          </p:cNvPr>
          <p:cNvPicPr>
            <a:picLocks noGrp="1" noChangeAspect="1"/>
          </p:cNvPicPr>
          <p:nvPr>
            <p:ph type="pic" idx="1"/>
          </p:nvPr>
        </p:nvPicPr>
        <p:blipFill>
          <a:blip r:embed="rId2"/>
          <a:srcRect t="168" b="168"/>
          <a:stretch>
            <a:fillRect/>
          </a:stretch>
        </p:blipFill>
        <p:spPr/>
      </p:pic>
    </p:spTree>
    <p:extLst>
      <p:ext uri="{BB962C8B-B14F-4D97-AF65-F5344CB8AC3E}">
        <p14:creationId xmlns:p14="http://schemas.microsoft.com/office/powerpoint/2010/main" val="4115196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543490B-2CB0-38E3-A81A-6E86FF80C11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C8A70DA-782F-4A12-0D49-29BE22CA3FE4}"/>
              </a:ext>
            </a:extLst>
          </p:cNvPr>
          <p:cNvSpPr>
            <a:spLocks noGrp="1"/>
          </p:cNvSpPr>
          <p:nvPr>
            <p:ph type="title"/>
          </p:nvPr>
        </p:nvSpPr>
        <p:spPr>
          <a:xfrm>
            <a:off x="838200" y="107239"/>
            <a:ext cx="10515600" cy="1325563"/>
          </a:xfrm>
        </p:spPr>
        <p:txBody>
          <a:bodyPr/>
          <a:lstStyle/>
          <a:p>
            <a:pPr algn="ctr"/>
            <a:r>
              <a:rPr lang="en-US" dirty="0"/>
              <a:t>Our Lord Jesus Christ</a:t>
            </a:r>
          </a:p>
        </p:txBody>
      </p:sp>
      <p:sp>
        <p:nvSpPr>
          <p:cNvPr id="6" name="Content Placeholder 5">
            <a:extLst>
              <a:ext uri="{FF2B5EF4-FFF2-40B4-BE49-F238E27FC236}">
                <a16:creationId xmlns:a16="http://schemas.microsoft.com/office/drawing/2014/main" id="{C83BEDD9-14C6-67FC-621F-807A5DD6B4EB}"/>
              </a:ext>
            </a:extLst>
          </p:cNvPr>
          <p:cNvSpPr>
            <a:spLocks noGrp="1"/>
          </p:cNvSpPr>
          <p:nvPr>
            <p:ph idx="1"/>
          </p:nvPr>
        </p:nvSpPr>
        <p:spPr>
          <a:xfrm>
            <a:off x="838200" y="1280159"/>
            <a:ext cx="10515600" cy="4026429"/>
          </a:xfrm>
        </p:spPr>
        <p:txBody>
          <a:bodyPr/>
          <a:lstStyle/>
          <a:p>
            <a:pPr marL="0" indent="0" algn="ctr">
              <a:buNone/>
            </a:pPr>
            <a:r>
              <a:rPr lang="en-US" sz="2800" dirty="0"/>
              <a:t>Creation</a:t>
            </a:r>
          </a:p>
          <a:p>
            <a:pPr marL="0" indent="0" algn="ctr">
              <a:buNone/>
            </a:pPr>
            <a:r>
              <a:rPr lang="en-US" sz="2800" dirty="0"/>
              <a:t>Fall of man</a:t>
            </a:r>
          </a:p>
          <a:p>
            <a:pPr marL="0" indent="0" algn="ctr">
              <a:buNone/>
            </a:pPr>
            <a:r>
              <a:rPr lang="en-US" sz="2800" dirty="0"/>
              <a:t>Great Flood</a:t>
            </a:r>
          </a:p>
          <a:p>
            <a:pPr marL="0" indent="0" algn="ctr">
              <a:buNone/>
            </a:pPr>
            <a:r>
              <a:rPr lang="en-US" sz="2800" dirty="0"/>
              <a:t>Nation of Israel</a:t>
            </a:r>
          </a:p>
          <a:p>
            <a:pPr marL="0" indent="0" algn="ctr">
              <a:buNone/>
            </a:pPr>
            <a:r>
              <a:rPr lang="en-US" sz="2800" dirty="0"/>
              <a:t>Exodus from Egypt</a:t>
            </a:r>
          </a:p>
          <a:p>
            <a:pPr marL="0" indent="0" algn="ctr">
              <a:buNone/>
            </a:pPr>
            <a:r>
              <a:rPr lang="en-US" sz="2800" dirty="0"/>
              <a:t>OT sacrificial system</a:t>
            </a:r>
          </a:p>
          <a:p>
            <a:pPr marL="0" indent="0" algn="ctr">
              <a:buNone/>
            </a:pPr>
            <a:r>
              <a:rPr lang="en-US" sz="2800" dirty="0"/>
              <a:t>Priests, kings, and prophets</a:t>
            </a:r>
          </a:p>
          <a:p>
            <a:pPr marL="0" indent="0" algn="ctr">
              <a:buNone/>
            </a:pPr>
            <a:r>
              <a:rPr lang="en-US" sz="2800" dirty="0"/>
              <a:t>Captivity/rebuilding the temple</a:t>
            </a:r>
          </a:p>
          <a:p>
            <a:pPr marL="0" indent="0" algn="ctr">
              <a:buNone/>
            </a:pPr>
            <a:r>
              <a:rPr lang="en-US" sz="2800" dirty="0"/>
              <a:t>Life, death, resurrection, and ascension of Jesus</a:t>
            </a:r>
          </a:p>
          <a:p>
            <a:pPr marL="0" indent="0" algn="ctr">
              <a:buNone/>
            </a:pPr>
            <a:r>
              <a:rPr lang="en-US" sz="2800" dirty="0"/>
              <a:t>Church and apostles </a:t>
            </a:r>
            <a:r>
              <a:rPr lang="en-US" sz="2800" dirty="0">
                <a:sym typeface="Wingdings" pitchFamily="2" charset="2"/>
              </a:rPr>
              <a:t> right now  e</a:t>
            </a:r>
            <a:r>
              <a:rPr lang="en-US" sz="2800" dirty="0"/>
              <a:t>vents in Revelation</a:t>
            </a:r>
          </a:p>
        </p:txBody>
      </p:sp>
      <p:sp>
        <p:nvSpPr>
          <p:cNvPr id="7" name="Arc 6">
            <a:extLst>
              <a:ext uri="{FF2B5EF4-FFF2-40B4-BE49-F238E27FC236}">
                <a16:creationId xmlns:a16="http://schemas.microsoft.com/office/drawing/2014/main" id="{E32DD2C9-2AE0-17C2-8CB7-0885FF2AD3B6}"/>
              </a:ext>
            </a:extLst>
          </p:cNvPr>
          <p:cNvSpPr/>
          <p:nvPr/>
        </p:nvSpPr>
        <p:spPr>
          <a:xfrm rot="5400000">
            <a:off x="-3228430" y="-2397935"/>
            <a:ext cx="8133261" cy="7818290"/>
          </a:xfrm>
          <a:prstGeom prst="arc">
            <a:avLst/>
          </a:prstGeom>
          <a:ln w="76200">
            <a:solidFill>
              <a:schemeClr val="bg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38CA2C5D-236A-9F51-6B8E-5A97A60AB047}"/>
              </a:ext>
            </a:extLst>
          </p:cNvPr>
          <p:cNvSpPr/>
          <p:nvPr/>
        </p:nvSpPr>
        <p:spPr>
          <a:xfrm rot="16200000" flipH="1">
            <a:off x="7287171" y="-2476343"/>
            <a:ext cx="8133261" cy="7818290"/>
          </a:xfrm>
          <a:prstGeom prst="arc">
            <a:avLst/>
          </a:prstGeom>
          <a:ln w="76200">
            <a:solidFill>
              <a:schemeClr val="bg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1541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592F9-FDF0-EB04-6DA7-7032463BBFA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A8246A6-7148-B731-24C1-F46E99138A50}"/>
              </a:ext>
            </a:extLst>
          </p:cNvPr>
          <p:cNvSpPr>
            <a:spLocks noGrp="1"/>
          </p:cNvSpPr>
          <p:nvPr>
            <p:ph type="body" sz="half" idx="2"/>
          </p:nvPr>
        </p:nvSpPr>
        <p:spPr/>
        <p:txBody>
          <a:bodyPr/>
          <a:lstStyle/>
          <a:p>
            <a:r>
              <a:rPr lang="en-US" dirty="0"/>
              <a:t>By God’s design, Jesus is the ultimate reference point for making sense of the creation</a:t>
            </a:r>
          </a:p>
        </p:txBody>
      </p:sp>
      <p:sp>
        <p:nvSpPr>
          <p:cNvPr id="7" name="Title 6">
            <a:extLst>
              <a:ext uri="{FF2B5EF4-FFF2-40B4-BE49-F238E27FC236}">
                <a16:creationId xmlns:a16="http://schemas.microsoft.com/office/drawing/2014/main" id="{B76A6664-9ABC-A167-7A1E-E37A221E5AF6}"/>
              </a:ext>
            </a:extLst>
          </p:cNvPr>
          <p:cNvSpPr>
            <a:spLocks noGrp="1"/>
          </p:cNvSpPr>
          <p:nvPr>
            <p:ph type="title"/>
          </p:nvPr>
        </p:nvSpPr>
        <p:spPr/>
        <p:txBody>
          <a:bodyPr/>
          <a:lstStyle/>
          <a:p>
            <a:r>
              <a:rPr lang="en-US" dirty="0"/>
              <a:t>Dr. Darrell Bock</a:t>
            </a:r>
          </a:p>
        </p:txBody>
      </p:sp>
      <p:pic>
        <p:nvPicPr>
          <p:cNvPr id="11" name="Picture Placeholder 10" descr="A person with a beard smiling&#10;&#10;AI-generated content may be incorrect.">
            <a:extLst>
              <a:ext uri="{FF2B5EF4-FFF2-40B4-BE49-F238E27FC236}">
                <a16:creationId xmlns:a16="http://schemas.microsoft.com/office/drawing/2014/main" id="{3DC73474-EA7E-B257-6947-8FAB44CBE18D}"/>
              </a:ext>
            </a:extLst>
          </p:cNvPr>
          <p:cNvPicPr>
            <a:picLocks noGrp="1" noChangeAspect="1"/>
          </p:cNvPicPr>
          <p:nvPr>
            <p:ph type="pic" idx="1"/>
          </p:nvPr>
        </p:nvPicPr>
        <p:blipFill>
          <a:blip r:embed="rId2"/>
          <a:srcRect l="25763" r="25763"/>
          <a:stretch>
            <a:fillRect/>
          </a:stretch>
        </p:blipFill>
        <p:spPr/>
      </p:pic>
    </p:spTree>
    <p:extLst>
      <p:ext uri="{BB962C8B-B14F-4D97-AF65-F5344CB8AC3E}">
        <p14:creationId xmlns:p14="http://schemas.microsoft.com/office/powerpoint/2010/main" val="3460848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D5E95A3-0984-337A-3F1D-5E096C2F9B6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39141C-BFCF-F62A-C676-F6305AE1092A}"/>
              </a:ext>
            </a:extLst>
          </p:cNvPr>
          <p:cNvSpPr>
            <a:spLocks noGrp="1"/>
          </p:cNvSpPr>
          <p:nvPr>
            <p:ph type="title"/>
          </p:nvPr>
        </p:nvSpPr>
        <p:spPr>
          <a:xfrm>
            <a:off x="838200" y="107239"/>
            <a:ext cx="10515600" cy="1325563"/>
          </a:xfrm>
        </p:spPr>
        <p:txBody>
          <a:bodyPr/>
          <a:lstStyle/>
          <a:p>
            <a:pPr algn="ctr"/>
            <a:r>
              <a:rPr lang="en-US" dirty="0"/>
              <a:t>Our Lord Jesus Christ</a:t>
            </a:r>
          </a:p>
        </p:txBody>
      </p:sp>
      <p:sp>
        <p:nvSpPr>
          <p:cNvPr id="6" name="Content Placeholder 5">
            <a:extLst>
              <a:ext uri="{FF2B5EF4-FFF2-40B4-BE49-F238E27FC236}">
                <a16:creationId xmlns:a16="http://schemas.microsoft.com/office/drawing/2014/main" id="{102EE7DB-016C-EE6C-54FA-D56C55FA6616}"/>
              </a:ext>
            </a:extLst>
          </p:cNvPr>
          <p:cNvSpPr>
            <a:spLocks noGrp="1"/>
          </p:cNvSpPr>
          <p:nvPr>
            <p:ph idx="1"/>
          </p:nvPr>
        </p:nvSpPr>
        <p:spPr>
          <a:xfrm>
            <a:off x="838200" y="1280159"/>
            <a:ext cx="10515600" cy="4026429"/>
          </a:xfrm>
        </p:spPr>
        <p:txBody>
          <a:bodyPr/>
          <a:lstStyle/>
          <a:p>
            <a:pPr marL="0" indent="0" algn="ctr">
              <a:buNone/>
            </a:pPr>
            <a:r>
              <a:rPr lang="en-US" sz="2800" dirty="0"/>
              <a:t>Creation</a:t>
            </a:r>
          </a:p>
          <a:p>
            <a:pPr marL="0" indent="0" algn="ctr">
              <a:buNone/>
            </a:pPr>
            <a:r>
              <a:rPr lang="en-US" sz="2800" dirty="0"/>
              <a:t>Fall of man</a:t>
            </a:r>
          </a:p>
          <a:p>
            <a:pPr marL="0" indent="0" algn="ctr">
              <a:buNone/>
            </a:pPr>
            <a:r>
              <a:rPr lang="en-US" sz="2800" dirty="0"/>
              <a:t>Great Flood</a:t>
            </a:r>
          </a:p>
          <a:p>
            <a:pPr marL="0" indent="0" algn="ctr">
              <a:buNone/>
            </a:pPr>
            <a:r>
              <a:rPr lang="en-US" sz="2800" dirty="0"/>
              <a:t>Nation of Israel</a:t>
            </a:r>
          </a:p>
          <a:p>
            <a:pPr marL="0" indent="0" algn="ctr">
              <a:buNone/>
            </a:pPr>
            <a:r>
              <a:rPr lang="en-US" sz="2800" dirty="0"/>
              <a:t>Exodus from Egypt</a:t>
            </a:r>
          </a:p>
          <a:p>
            <a:pPr marL="0" indent="0" algn="ctr">
              <a:buNone/>
            </a:pPr>
            <a:r>
              <a:rPr lang="en-US" sz="2800" dirty="0"/>
              <a:t>OT sacrificial system</a:t>
            </a:r>
          </a:p>
          <a:p>
            <a:pPr marL="0" indent="0" algn="ctr">
              <a:buNone/>
            </a:pPr>
            <a:r>
              <a:rPr lang="en-US" sz="2800" dirty="0"/>
              <a:t>Priests, kings, and prophets</a:t>
            </a:r>
          </a:p>
          <a:p>
            <a:pPr marL="0" indent="0" algn="ctr">
              <a:buNone/>
            </a:pPr>
            <a:r>
              <a:rPr lang="en-US" sz="2800" dirty="0"/>
              <a:t>Captivity/rebuilding the temple</a:t>
            </a:r>
          </a:p>
          <a:p>
            <a:pPr marL="0" indent="0" algn="ctr">
              <a:buNone/>
            </a:pPr>
            <a:r>
              <a:rPr lang="en-US" sz="2800" dirty="0"/>
              <a:t>Life, death, resurrection, and ascension of Jesus</a:t>
            </a:r>
          </a:p>
          <a:p>
            <a:pPr marL="0" indent="0" algn="ctr">
              <a:buNone/>
            </a:pPr>
            <a:r>
              <a:rPr lang="en-US" sz="2800" dirty="0"/>
              <a:t>Church and apostles </a:t>
            </a:r>
            <a:r>
              <a:rPr lang="en-US" sz="2800" dirty="0">
                <a:sym typeface="Wingdings" pitchFamily="2" charset="2"/>
              </a:rPr>
              <a:t> right now  e</a:t>
            </a:r>
            <a:r>
              <a:rPr lang="en-US" sz="2800" dirty="0"/>
              <a:t>vents in Revelation</a:t>
            </a:r>
          </a:p>
        </p:txBody>
      </p:sp>
      <p:sp>
        <p:nvSpPr>
          <p:cNvPr id="7" name="Arc 6">
            <a:extLst>
              <a:ext uri="{FF2B5EF4-FFF2-40B4-BE49-F238E27FC236}">
                <a16:creationId xmlns:a16="http://schemas.microsoft.com/office/drawing/2014/main" id="{C47AD3C5-45F4-4365-44F9-A439742AE13F}"/>
              </a:ext>
            </a:extLst>
          </p:cNvPr>
          <p:cNvSpPr/>
          <p:nvPr/>
        </p:nvSpPr>
        <p:spPr>
          <a:xfrm rot="5400000">
            <a:off x="-3228430" y="-2397935"/>
            <a:ext cx="8133261" cy="7818290"/>
          </a:xfrm>
          <a:prstGeom prst="arc">
            <a:avLst/>
          </a:prstGeom>
          <a:ln w="76200">
            <a:solidFill>
              <a:schemeClr val="bg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50A58C07-E3B8-E261-B914-657F3EC31EC7}"/>
              </a:ext>
            </a:extLst>
          </p:cNvPr>
          <p:cNvSpPr/>
          <p:nvPr/>
        </p:nvSpPr>
        <p:spPr>
          <a:xfrm rot="16200000" flipH="1">
            <a:off x="7287171" y="-2476343"/>
            <a:ext cx="8133261" cy="7818290"/>
          </a:xfrm>
          <a:prstGeom prst="arc">
            <a:avLst/>
          </a:prstGeom>
          <a:ln w="76200">
            <a:solidFill>
              <a:schemeClr val="bg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95461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4A5E1-D217-BC86-3088-C58E49730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40BB2-388A-FED5-F19A-2587334F868B}"/>
              </a:ext>
            </a:extLst>
          </p:cNvPr>
          <p:cNvSpPr>
            <a:spLocks noGrp="1"/>
          </p:cNvSpPr>
          <p:nvPr>
            <p:ph type="title"/>
          </p:nvPr>
        </p:nvSpPr>
        <p:spPr/>
        <p:txBody>
          <a:bodyPr/>
          <a:lstStyle/>
          <a:p>
            <a:r>
              <a:rPr lang="en-US" dirty="0"/>
              <a:t>Hear: Ephesians 1</a:t>
            </a:r>
          </a:p>
        </p:txBody>
      </p:sp>
      <p:sp>
        <p:nvSpPr>
          <p:cNvPr id="3" name="Content Placeholder 2">
            <a:extLst>
              <a:ext uri="{FF2B5EF4-FFF2-40B4-BE49-F238E27FC236}">
                <a16:creationId xmlns:a16="http://schemas.microsoft.com/office/drawing/2014/main" id="{9F4F3619-2A85-537D-71B1-1B00B26363B1}"/>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171279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62C8E-F074-3407-6165-C4363A9C697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54BDE1A-FDC7-0299-FD96-9598F8150E47}"/>
              </a:ext>
            </a:extLst>
          </p:cNvPr>
          <p:cNvSpPr>
            <a:spLocks noGrp="1"/>
          </p:cNvSpPr>
          <p:nvPr>
            <p:ph type="body" sz="half" idx="2"/>
          </p:nvPr>
        </p:nvSpPr>
        <p:spPr/>
        <p:txBody>
          <a:bodyPr/>
          <a:lstStyle/>
          <a:p>
            <a:r>
              <a:rPr lang="en-US" dirty="0"/>
              <a:t>History is going somewhere</a:t>
            </a:r>
          </a:p>
        </p:txBody>
      </p:sp>
      <p:sp>
        <p:nvSpPr>
          <p:cNvPr id="7" name="Title 6">
            <a:extLst>
              <a:ext uri="{FF2B5EF4-FFF2-40B4-BE49-F238E27FC236}">
                <a16:creationId xmlns:a16="http://schemas.microsoft.com/office/drawing/2014/main" id="{87B1DFF9-2433-8C20-4F30-8CBCDABD0AA9}"/>
              </a:ext>
            </a:extLst>
          </p:cNvPr>
          <p:cNvSpPr>
            <a:spLocks noGrp="1"/>
          </p:cNvSpPr>
          <p:nvPr>
            <p:ph type="title"/>
          </p:nvPr>
        </p:nvSpPr>
        <p:spPr/>
        <p:txBody>
          <a:bodyPr/>
          <a:lstStyle/>
          <a:p>
            <a:r>
              <a:rPr lang="en-US" b="1" dirty="0">
                <a:solidFill>
                  <a:schemeClr val="bg1"/>
                </a:solidFill>
                <a:latin typeface="Avenir Next" panose="020B0503020202020204" pitchFamily="34" charset="0"/>
              </a:rPr>
              <a:t>Dr. Tony Merida</a:t>
            </a:r>
            <a:endParaRPr lang="en-US" sz="3200" dirty="0"/>
          </a:p>
        </p:txBody>
      </p:sp>
      <p:pic>
        <p:nvPicPr>
          <p:cNvPr id="5" name="Picture 2" descr="Tony Merida | Pastor and Author">
            <a:extLst>
              <a:ext uri="{FF2B5EF4-FFF2-40B4-BE49-F238E27FC236}">
                <a16:creationId xmlns:a16="http://schemas.microsoft.com/office/drawing/2014/main" id="{7CC32189-4542-AC46-AF50-866DCCBDA140}"/>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t="6081" b="608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57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9223AC-3661-E7B2-7CD7-F05246FD51C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9E885C9-946E-BF7A-9440-205D82114C22}"/>
              </a:ext>
            </a:extLst>
          </p:cNvPr>
          <p:cNvSpPr>
            <a:spLocks noGrp="1"/>
          </p:cNvSpPr>
          <p:nvPr>
            <p:ph type="title"/>
          </p:nvPr>
        </p:nvSpPr>
        <p:spPr>
          <a:xfrm>
            <a:off x="838200" y="107239"/>
            <a:ext cx="10515600" cy="1325563"/>
          </a:xfrm>
        </p:spPr>
        <p:txBody>
          <a:bodyPr/>
          <a:lstStyle/>
          <a:p>
            <a:pPr algn="ctr"/>
            <a:r>
              <a:rPr lang="en-US" dirty="0"/>
              <a:t>Our Lord Jesus Christ</a:t>
            </a:r>
          </a:p>
        </p:txBody>
      </p:sp>
      <p:sp>
        <p:nvSpPr>
          <p:cNvPr id="6" name="Content Placeholder 5">
            <a:extLst>
              <a:ext uri="{FF2B5EF4-FFF2-40B4-BE49-F238E27FC236}">
                <a16:creationId xmlns:a16="http://schemas.microsoft.com/office/drawing/2014/main" id="{FCFC7D44-35C8-D631-B3D6-F1F4B9FFDC76}"/>
              </a:ext>
            </a:extLst>
          </p:cNvPr>
          <p:cNvSpPr>
            <a:spLocks noGrp="1"/>
          </p:cNvSpPr>
          <p:nvPr>
            <p:ph idx="1"/>
          </p:nvPr>
        </p:nvSpPr>
        <p:spPr>
          <a:xfrm>
            <a:off x="838200" y="1280159"/>
            <a:ext cx="10515600" cy="4026429"/>
          </a:xfrm>
        </p:spPr>
        <p:txBody>
          <a:bodyPr/>
          <a:lstStyle/>
          <a:p>
            <a:pPr marL="0" indent="0" algn="ctr">
              <a:buNone/>
            </a:pPr>
            <a:r>
              <a:rPr lang="en-US" sz="2800" dirty="0"/>
              <a:t>Creation</a:t>
            </a:r>
          </a:p>
          <a:p>
            <a:pPr marL="0" indent="0" algn="ctr">
              <a:buNone/>
            </a:pPr>
            <a:r>
              <a:rPr lang="en-US" sz="2800" dirty="0"/>
              <a:t>Fall of man</a:t>
            </a:r>
          </a:p>
          <a:p>
            <a:pPr marL="0" indent="0" algn="ctr">
              <a:buNone/>
            </a:pPr>
            <a:r>
              <a:rPr lang="en-US" sz="2800" dirty="0"/>
              <a:t>Great Flood</a:t>
            </a:r>
          </a:p>
          <a:p>
            <a:pPr marL="0" indent="0" algn="ctr">
              <a:buNone/>
            </a:pPr>
            <a:r>
              <a:rPr lang="en-US" sz="2800" dirty="0"/>
              <a:t>Nation of Israel</a:t>
            </a:r>
          </a:p>
          <a:p>
            <a:pPr marL="0" indent="0" algn="ctr">
              <a:buNone/>
            </a:pPr>
            <a:r>
              <a:rPr lang="en-US" sz="2800" dirty="0"/>
              <a:t>Exodus from Egypt</a:t>
            </a:r>
          </a:p>
          <a:p>
            <a:pPr marL="0" indent="0" algn="ctr">
              <a:buNone/>
            </a:pPr>
            <a:r>
              <a:rPr lang="en-US" sz="2800" dirty="0"/>
              <a:t>OT sacrificial system</a:t>
            </a:r>
          </a:p>
          <a:p>
            <a:pPr marL="0" indent="0" algn="ctr">
              <a:buNone/>
            </a:pPr>
            <a:r>
              <a:rPr lang="en-US" sz="2800" dirty="0"/>
              <a:t>Priests, kings, and prophets</a:t>
            </a:r>
          </a:p>
          <a:p>
            <a:pPr marL="0" indent="0" algn="ctr">
              <a:buNone/>
            </a:pPr>
            <a:r>
              <a:rPr lang="en-US" sz="2800" dirty="0"/>
              <a:t>Captivity/rebuilding the temple</a:t>
            </a:r>
          </a:p>
          <a:p>
            <a:pPr marL="0" indent="0" algn="ctr">
              <a:buNone/>
            </a:pPr>
            <a:r>
              <a:rPr lang="en-US" sz="2800" dirty="0"/>
              <a:t>Life, death, resurrection, and ascension of Jesus</a:t>
            </a:r>
          </a:p>
          <a:p>
            <a:pPr marL="0" indent="0" algn="ctr">
              <a:buNone/>
            </a:pPr>
            <a:r>
              <a:rPr lang="en-US" sz="2800" dirty="0"/>
              <a:t>Church and apostles </a:t>
            </a:r>
            <a:r>
              <a:rPr lang="en-US" sz="2800" dirty="0">
                <a:sym typeface="Wingdings" pitchFamily="2" charset="2"/>
              </a:rPr>
              <a:t> right now  e</a:t>
            </a:r>
            <a:r>
              <a:rPr lang="en-US" sz="2800" dirty="0"/>
              <a:t>vents in Revelation</a:t>
            </a:r>
          </a:p>
        </p:txBody>
      </p:sp>
      <p:sp>
        <p:nvSpPr>
          <p:cNvPr id="7" name="Arc 6">
            <a:extLst>
              <a:ext uri="{FF2B5EF4-FFF2-40B4-BE49-F238E27FC236}">
                <a16:creationId xmlns:a16="http://schemas.microsoft.com/office/drawing/2014/main" id="{93468734-F3DF-1466-5C25-AC58A2806F55}"/>
              </a:ext>
            </a:extLst>
          </p:cNvPr>
          <p:cNvSpPr/>
          <p:nvPr/>
        </p:nvSpPr>
        <p:spPr>
          <a:xfrm rot="5400000">
            <a:off x="-3228430" y="-2397935"/>
            <a:ext cx="8133261" cy="7818290"/>
          </a:xfrm>
          <a:prstGeom prst="arc">
            <a:avLst/>
          </a:prstGeom>
          <a:ln w="76200">
            <a:solidFill>
              <a:schemeClr val="bg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B9E54458-A5DD-EA1E-9A71-E134BBE91358}"/>
              </a:ext>
            </a:extLst>
          </p:cNvPr>
          <p:cNvSpPr/>
          <p:nvPr/>
        </p:nvSpPr>
        <p:spPr>
          <a:xfrm rot="16200000" flipH="1">
            <a:off x="7287171" y="-2476343"/>
            <a:ext cx="8133261" cy="7818290"/>
          </a:xfrm>
          <a:prstGeom prst="arc">
            <a:avLst/>
          </a:prstGeom>
          <a:ln w="76200">
            <a:solidFill>
              <a:schemeClr val="bg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67910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1AB42-B8C3-73FC-1E20-C61339DC17E5}"/>
              </a:ext>
            </a:extLst>
          </p:cNvPr>
          <p:cNvSpPr>
            <a:spLocks noGrp="1"/>
          </p:cNvSpPr>
          <p:nvPr>
            <p:ph type="title"/>
          </p:nvPr>
        </p:nvSpPr>
        <p:spPr/>
        <p:txBody>
          <a:bodyPr/>
          <a:lstStyle/>
          <a:p>
            <a:r>
              <a:rPr lang="en-US" dirty="0"/>
              <a:t>Din Djarin</a:t>
            </a:r>
          </a:p>
        </p:txBody>
      </p:sp>
      <p:pic>
        <p:nvPicPr>
          <p:cNvPr id="6" name="Picture Placeholder 5" descr="A person in a garment&#10;&#10;AI-generated content may be incorrect.">
            <a:extLst>
              <a:ext uri="{FF2B5EF4-FFF2-40B4-BE49-F238E27FC236}">
                <a16:creationId xmlns:a16="http://schemas.microsoft.com/office/drawing/2014/main" id="{FE5FE04F-BD24-BD1A-0770-249F6F6E3406}"/>
              </a:ext>
            </a:extLst>
          </p:cNvPr>
          <p:cNvPicPr>
            <a:picLocks noGrp="1" noChangeAspect="1"/>
          </p:cNvPicPr>
          <p:nvPr>
            <p:ph type="pic" idx="1"/>
          </p:nvPr>
        </p:nvPicPr>
        <p:blipFill>
          <a:blip r:embed="rId2"/>
          <a:srcRect t="19" b="19"/>
          <a:stretch>
            <a:fillRect/>
          </a:stretch>
        </p:blipFill>
        <p:spPr/>
      </p:pic>
      <p:sp>
        <p:nvSpPr>
          <p:cNvPr id="4" name="Text Placeholder 3">
            <a:extLst>
              <a:ext uri="{FF2B5EF4-FFF2-40B4-BE49-F238E27FC236}">
                <a16:creationId xmlns:a16="http://schemas.microsoft.com/office/drawing/2014/main" id="{E3286E2F-BEAB-E7CF-3069-F7DBDE616098}"/>
              </a:ext>
            </a:extLst>
          </p:cNvPr>
          <p:cNvSpPr>
            <a:spLocks noGrp="1"/>
          </p:cNvSpPr>
          <p:nvPr>
            <p:ph type="body" sz="half" idx="2"/>
          </p:nvPr>
        </p:nvSpPr>
        <p:spPr/>
        <p:txBody>
          <a:bodyPr/>
          <a:lstStyle/>
          <a:p>
            <a:r>
              <a:rPr lang="en-US" dirty="0"/>
              <a:t>This is the way</a:t>
            </a:r>
          </a:p>
        </p:txBody>
      </p:sp>
    </p:spTree>
    <p:extLst>
      <p:ext uri="{BB962C8B-B14F-4D97-AF65-F5344CB8AC3E}">
        <p14:creationId xmlns:p14="http://schemas.microsoft.com/office/powerpoint/2010/main" val="182161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1F868-5529-B415-FF26-645E28B62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73894E-2FD0-364D-3F1D-5A6B3A4401CA}"/>
              </a:ext>
            </a:extLst>
          </p:cNvPr>
          <p:cNvSpPr>
            <a:spLocks noGrp="1"/>
          </p:cNvSpPr>
          <p:nvPr>
            <p:ph type="title"/>
          </p:nvPr>
        </p:nvSpPr>
        <p:spPr/>
        <p:txBody>
          <a:bodyPr/>
          <a:lstStyle/>
          <a:p>
            <a:r>
              <a:rPr lang="en-US" dirty="0"/>
              <a:t>Ephesians, week 6 (pages 36–46)</a:t>
            </a:r>
          </a:p>
        </p:txBody>
      </p:sp>
      <p:sp>
        <p:nvSpPr>
          <p:cNvPr id="3" name="Content Placeholder 2">
            <a:extLst>
              <a:ext uri="{FF2B5EF4-FFF2-40B4-BE49-F238E27FC236}">
                <a16:creationId xmlns:a16="http://schemas.microsoft.com/office/drawing/2014/main" id="{865EDC88-0A04-FBB1-CC21-8B349D3031BF}"/>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36103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3337C-A969-56AF-E590-EE9C13B6CA6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58BEB26-764F-4CBB-6E79-C74A4079DC1B}"/>
              </a:ext>
            </a:extLst>
          </p:cNvPr>
          <p:cNvSpPr>
            <a:spLocks noGrp="1"/>
          </p:cNvSpPr>
          <p:nvPr>
            <p:ph type="body" sz="half" idx="2"/>
          </p:nvPr>
        </p:nvSpPr>
        <p:spPr/>
        <p:txBody>
          <a:bodyPr/>
          <a:lstStyle/>
          <a:p>
            <a:r>
              <a:rPr lang="en-US" dirty="0"/>
              <a:t>History is written and directed by its Creator, who will see it through to the fulfillment of His own ultimate purpose—the summing up of all things in Christ.</a:t>
            </a:r>
          </a:p>
        </p:txBody>
      </p:sp>
      <p:sp>
        <p:nvSpPr>
          <p:cNvPr id="6" name="Title 5">
            <a:extLst>
              <a:ext uri="{FF2B5EF4-FFF2-40B4-BE49-F238E27FC236}">
                <a16:creationId xmlns:a16="http://schemas.microsoft.com/office/drawing/2014/main" id="{914157CB-61C0-A595-E9A0-FD36D36CC5E8}"/>
              </a:ext>
            </a:extLst>
          </p:cNvPr>
          <p:cNvSpPr>
            <a:spLocks noGrp="1"/>
          </p:cNvSpPr>
          <p:nvPr>
            <p:ph type="title"/>
          </p:nvPr>
        </p:nvSpPr>
        <p:spPr/>
        <p:txBody>
          <a:bodyPr/>
          <a:lstStyle/>
          <a:p>
            <a:r>
              <a:rPr lang="en-US" b="1" dirty="0">
                <a:solidFill>
                  <a:schemeClr val="bg1"/>
                </a:solidFill>
                <a:latin typeface="Avenir Next" panose="020B0503020202020204" pitchFamily="34" charset="0"/>
              </a:rPr>
              <a:t>Dr. John MacArthur</a:t>
            </a:r>
            <a:endParaRPr lang="en-US" sz="3200" dirty="0"/>
          </a:p>
        </p:txBody>
      </p:sp>
      <p:pic>
        <p:nvPicPr>
          <p:cNvPr id="5" name="Picture 2" descr="John MacArthur image">
            <a:extLst>
              <a:ext uri="{FF2B5EF4-FFF2-40B4-BE49-F238E27FC236}">
                <a16:creationId xmlns:a16="http://schemas.microsoft.com/office/drawing/2014/main" id="{5211C4F8-BD64-8733-D4E5-D20EC22F5DEB}"/>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1212" r="1121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590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65D90-D245-FE82-B9F3-BFF5608D537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0B0DAF1-763C-803F-0908-57C5779FDA16}"/>
              </a:ext>
            </a:extLst>
          </p:cNvPr>
          <p:cNvSpPr>
            <a:spLocks noGrp="1"/>
          </p:cNvSpPr>
          <p:nvPr>
            <p:ph type="body" sz="half" idx="2"/>
          </p:nvPr>
        </p:nvSpPr>
        <p:spPr/>
        <p:txBody>
          <a:bodyPr/>
          <a:lstStyle/>
          <a:p>
            <a:r>
              <a:rPr lang="en-US" dirty="0"/>
              <a:t>He designed His great plan in the ages past; He now sovereignly works it out according to His divine will; and in the fulness of the times He will complete and perfect it in His Son, </a:t>
            </a:r>
          </a:p>
        </p:txBody>
      </p:sp>
      <p:sp>
        <p:nvSpPr>
          <p:cNvPr id="6" name="Title 5">
            <a:extLst>
              <a:ext uri="{FF2B5EF4-FFF2-40B4-BE49-F238E27FC236}">
                <a16:creationId xmlns:a16="http://schemas.microsoft.com/office/drawing/2014/main" id="{8EB05025-B9A4-CDC8-DF00-C6D522A76B0F}"/>
              </a:ext>
            </a:extLst>
          </p:cNvPr>
          <p:cNvSpPr>
            <a:spLocks noGrp="1"/>
          </p:cNvSpPr>
          <p:nvPr>
            <p:ph type="title"/>
          </p:nvPr>
        </p:nvSpPr>
        <p:spPr/>
        <p:txBody>
          <a:bodyPr/>
          <a:lstStyle/>
          <a:p>
            <a:r>
              <a:rPr lang="en-US" b="1" dirty="0">
                <a:solidFill>
                  <a:schemeClr val="bg1"/>
                </a:solidFill>
                <a:latin typeface="Avenir Next" panose="020B0503020202020204" pitchFamily="34" charset="0"/>
              </a:rPr>
              <a:t>Dr. John MacArthur</a:t>
            </a:r>
            <a:endParaRPr lang="en-US" sz="3200" dirty="0"/>
          </a:p>
        </p:txBody>
      </p:sp>
      <p:pic>
        <p:nvPicPr>
          <p:cNvPr id="5" name="Picture 2" descr="John MacArthur image">
            <a:extLst>
              <a:ext uri="{FF2B5EF4-FFF2-40B4-BE49-F238E27FC236}">
                <a16:creationId xmlns:a16="http://schemas.microsoft.com/office/drawing/2014/main" id="{08E7372B-28D4-AEE6-D884-4AA2B73646BB}"/>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1212" r="1121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017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5AF75-4C50-D297-B569-EF551D1184D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8648D65-0FD9-59F8-6BC0-CFDE79A39DC4}"/>
              </a:ext>
            </a:extLst>
          </p:cNvPr>
          <p:cNvSpPr>
            <a:spLocks noGrp="1"/>
          </p:cNvSpPr>
          <p:nvPr>
            <p:ph type="body" sz="half" idx="2"/>
          </p:nvPr>
        </p:nvSpPr>
        <p:spPr/>
        <p:txBody>
          <a:bodyPr/>
          <a:lstStyle/>
          <a:p>
            <a:r>
              <a:rPr lang="en-US" dirty="0"/>
              <a:t>in whom it will forever operate in righteous harmony and glorious newness along with all things in the heavens and things upon the earth.</a:t>
            </a:r>
          </a:p>
        </p:txBody>
      </p:sp>
      <p:sp>
        <p:nvSpPr>
          <p:cNvPr id="6" name="Title 5">
            <a:extLst>
              <a:ext uri="{FF2B5EF4-FFF2-40B4-BE49-F238E27FC236}">
                <a16:creationId xmlns:a16="http://schemas.microsoft.com/office/drawing/2014/main" id="{C8919F0C-4E93-034F-F078-589BAA1DB222}"/>
              </a:ext>
            </a:extLst>
          </p:cNvPr>
          <p:cNvSpPr>
            <a:spLocks noGrp="1"/>
          </p:cNvSpPr>
          <p:nvPr>
            <p:ph type="title"/>
          </p:nvPr>
        </p:nvSpPr>
        <p:spPr/>
        <p:txBody>
          <a:bodyPr/>
          <a:lstStyle/>
          <a:p>
            <a:r>
              <a:rPr lang="en-US" b="1" dirty="0">
                <a:solidFill>
                  <a:schemeClr val="bg1"/>
                </a:solidFill>
                <a:latin typeface="Avenir Next" panose="020B0503020202020204" pitchFamily="34" charset="0"/>
              </a:rPr>
              <a:t>Dr. John MacArthur</a:t>
            </a:r>
            <a:endParaRPr lang="en-US" sz="3200" dirty="0"/>
          </a:p>
        </p:txBody>
      </p:sp>
      <p:pic>
        <p:nvPicPr>
          <p:cNvPr id="5" name="Picture 2" descr="John MacArthur image">
            <a:extLst>
              <a:ext uri="{FF2B5EF4-FFF2-40B4-BE49-F238E27FC236}">
                <a16:creationId xmlns:a16="http://schemas.microsoft.com/office/drawing/2014/main" id="{9E21DAD9-76A1-BD0E-BFD1-205F9236C637}"/>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1212" r="1121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106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81B17-3E96-F216-82B7-6880F8D4D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04CC1-C6F4-052A-ACB7-10F9974D7DE6}"/>
              </a:ext>
            </a:extLst>
          </p:cNvPr>
          <p:cNvSpPr>
            <a:spLocks noGrp="1"/>
          </p:cNvSpPr>
          <p:nvPr>
            <p:ph type="title"/>
          </p:nvPr>
        </p:nvSpPr>
        <p:spPr>
          <a:xfrm>
            <a:off x="838200" y="617378"/>
            <a:ext cx="11353800" cy="1325563"/>
          </a:xfrm>
        </p:spPr>
        <p:txBody>
          <a:bodyPr/>
          <a:lstStyle/>
          <a:p>
            <a:r>
              <a:rPr lang="en-US" dirty="0"/>
              <a:t>Next time:</a:t>
            </a:r>
            <a:br>
              <a:rPr lang="en-US" dirty="0"/>
            </a:br>
            <a:r>
              <a:rPr lang="en-US" dirty="0"/>
              <a:t>Ephesians 1:11–12 (pp. 46–51)</a:t>
            </a:r>
          </a:p>
        </p:txBody>
      </p:sp>
    </p:spTree>
    <p:extLst>
      <p:ext uri="{BB962C8B-B14F-4D97-AF65-F5344CB8AC3E}">
        <p14:creationId xmlns:p14="http://schemas.microsoft.com/office/powerpoint/2010/main" val="1205794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79406-E3C4-3653-5CFF-0FA9179240C4}"/>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3DF7933E-FC78-39E2-BC78-1CD098BF16AB}"/>
              </a:ext>
            </a:extLst>
          </p:cNvPr>
          <p:cNvSpPr>
            <a:spLocks noGrp="1"/>
          </p:cNvSpPr>
          <p:nvPr>
            <p:ph type="title"/>
          </p:nvPr>
        </p:nvSpPr>
        <p:spPr/>
        <p:txBody>
          <a:bodyPr/>
          <a:lstStyle/>
          <a:p>
            <a:r>
              <a:rPr lang="en-US" dirty="0"/>
              <a:t>Commentaries</a:t>
            </a:r>
          </a:p>
        </p:txBody>
      </p:sp>
      <p:sp>
        <p:nvSpPr>
          <p:cNvPr id="2" name="Content Placeholder 7">
            <a:extLst>
              <a:ext uri="{FF2B5EF4-FFF2-40B4-BE49-F238E27FC236}">
                <a16:creationId xmlns:a16="http://schemas.microsoft.com/office/drawing/2014/main" id="{AA0FE023-F641-0885-17AA-596B76F388F2}"/>
              </a:ext>
            </a:extLst>
          </p:cNvPr>
          <p:cNvSpPr>
            <a:spLocks noGrp="1"/>
          </p:cNvSpPr>
          <p:nvPr>
            <p:ph idx="1"/>
          </p:nvPr>
        </p:nvSpPr>
        <p:spPr>
          <a:xfrm>
            <a:off x="838200" y="2150533"/>
            <a:ext cx="10790382" cy="4026429"/>
          </a:xfrm>
        </p:spPr>
        <p:txBody>
          <a:bodyPr/>
          <a:lstStyle/>
          <a:p>
            <a:pPr marL="920750" indent="-460375"/>
            <a:r>
              <a:rPr lang="en-US" dirty="0"/>
              <a:t>Quotes are due to Jim by Thursday night</a:t>
            </a:r>
          </a:p>
          <a:p>
            <a:pPr marL="920750" indent="-460375"/>
            <a:endParaRPr lang="en-US" dirty="0"/>
          </a:p>
          <a:p>
            <a:pPr marL="920750" indent="-460375"/>
            <a:r>
              <a:rPr lang="en-US" dirty="0"/>
              <a:t>If you would like one, let Jim know</a:t>
            </a:r>
          </a:p>
        </p:txBody>
      </p:sp>
    </p:spTree>
    <p:extLst>
      <p:ext uri="{BB962C8B-B14F-4D97-AF65-F5344CB8AC3E}">
        <p14:creationId xmlns:p14="http://schemas.microsoft.com/office/powerpoint/2010/main" val="2428150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Prayer time</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Write down your prayer requests (on the Weekly Update or in the comments)</a:t>
            </a:r>
          </a:p>
          <a:p>
            <a:pPr marL="920750" indent="-460375"/>
            <a:r>
              <a:rPr lang="en-US" dirty="0"/>
              <a:t>Lean in, engage, and pray for someone not with you</a:t>
            </a:r>
          </a:p>
          <a:p>
            <a:pPr marL="920750" indent="-460375"/>
            <a:r>
              <a:rPr lang="en-US" dirty="0"/>
              <a:t>Be out of this room by 9:50</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Ephesians 1:7–10</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642486" y="2121657"/>
            <a:ext cx="11138836" cy="4026429"/>
          </a:xfrm>
        </p:spPr>
        <p:txBody>
          <a:bodyPr/>
          <a:lstStyle/>
          <a:p>
            <a:pPr marL="7938" indent="0">
              <a:buNone/>
            </a:pPr>
            <a:r>
              <a:rPr lang="en-US" sz="3600" dirty="0"/>
              <a:t>In Him we have redemption through His blood, the forgiveness of our transgressions, according to the riches of His grace which He caused to abound to us in all wisdom and insight, making known to us the mystery of His will, according to His good pleasure which He purposed in Him for an administration of the fullness of the times, </a:t>
            </a:r>
            <a:r>
              <a:rPr lang="en-US" sz="3600" i="1" dirty="0"/>
              <a:t>that is</a:t>
            </a:r>
            <a:r>
              <a:rPr lang="en-US" sz="3600" dirty="0"/>
              <a:t>, the summing up of all things in Christ, things in the heavens and things on the earth in Him.</a:t>
            </a:r>
          </a:p>
        </p:txBody>
      </p:sp>
    </p:spTree>
    <p:extLst>
      <p:ext uri="{BB962C8B-B14F-4D97-AF65-F5344CB8AC3E}">
        <p14:creationId xmlns:p14="http://schemas.microsoft.com/office/powerpoint/2010/main" val="354482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D1FCB-2F08-2C6C-B636-368B62D119F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C380175-3F41-BDD8-40A3-1343BE3B1554}"/>
              </a:ext>
            </a:extLst>
          </p:cNvPr>
          <p:cNvSpPr>
            <a:spLocks noGrp="1"/>
          </p:cNvSpPr>
          <p:nvPr>
            <p:ph type="body" sz="half" idx="2"/>
          </p:nvPr>
        </p:nvSpPr>
        <p:spPr>
          <a:xfrm>
            <a:off x="6096000" y="1675051"/>
            <a:ext cx="6095996" cy="5182949"/>
          </a:xfrm>
        </p:spPr>
        <p:txBody>
          <a:bodyPr/>
          <a:lstStyle/>
          <a:p>
            <a:r>
              <a:rPr lang="en-US" dirty="0"/>
              <a:t>Doctrine leads to doxology as well as to duty</a:t>
            </a:r>
          </a:p>
        </p:txBody>
      </p:sp>
      <p:sp>
        <p:nvSpPr>
          <p:cNvPr id="8" name="Title 7">
            <a:extLst>
              <a:ext uri="{FF2B5EF4-FFF2-40B4-BE49-F238E27FC236}">
                <a16:creationId xmlns:a16="http://schemas.microsoft.com/office/drawing/2014/main" id="{D3B1636A-18CA-2D8C-6101-B40A34F2BABC}"/>
              </a:ext>
            </a:extLst>
          </p:cNvPr>
          <p:cNvSpPr>
            <a:spLocks noGrp="1"/>
          </p:cNvSpPr>
          <p:nvPr>
            <p:ph type="title"/>
          </p:nvPr>
        </p:nvSpPr>
        <p:spPr/>
        <p:txBody>
          <a:bodyPr/>
          <a:lstStyle/>
          <a:p>
            <a:r>
              <a:rPr lang="en-US" b="1" dirty="0">
                <a:solidFill>
                  <a:schemeClr val="bg1"/>
                </a:solidFill>
                <a:latin typeface="Avenir Next" panose="020B0503020202020204" pitchFamily="34" charset="0"/>
              </a:rPr>
              <a:t>Dr. John Stott</a:t>
            </a:r>
            <a:endParaRPr lang="en-US" sz="3200" dirty="0"/>
          </a:p>
        </p:txBody>
      </p:sp>
      <p:pic>
        <p:nvPicPr>
          <p:cNvPr id="4" name="Picture Placeholder 3" descr="A person in a suit and tie&#10;&#10;AI-generated content may be incorrect.">
            <a:extLst>
              <a:ext uri="{FF2B5EF4-FFF2-40B4-BE49-F238E27FC236}">
                <a16:creationId xmlns:a16="http://schemas.microsoft.com/office/drawing/2014/main" id="{C4445ED9-B88E-DBF0-FB3F-B146514FA3B4}"/>
              </a:ext>
            </a:extLst>
          </p:cNvPr>
          <p:cNvPicPr>
            <a:picLocks noGrp="1" noChangeAspect="1"/>
          </p:cNvPicPr>
          <p:nvPr>
            <p:ph type="pic" idx="1"/>
          </p:nvPr>
        </p:nvPicPr>
        <p:blipFill>
          <a:blip r:embed="rId2"/>
          <a:srcRect t="2803" b="2803"/>
          <a:stretch>
            <a:fillRect/>
          </a:stretch>
        </p:blipFill>
        <p:spPr/>
      </p:pic>
    </p:spTree>
    <p:extLst>
      <p:ext uri="{BB962C8B-B14F-4D97-AF65-F5344CB8AC3E}">
        <p14:creationId xmlns:p14="http://schemas.microsoft.com/office/powerpoint/2010/main" val="345634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C9A62-B506-610E-ECCC-977C2AE53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69380-DCEA-7A40-B4A3-6FA02CE248AD}"/>
              </a:ext>
            </a:extLst>
          </p:cNvPr>
          <p:cNvSpPr>
            <a:spLocks noGrp="1"/>
          </p:cNvSpPr>
          <p:nvPr>
            <p:ph type="title"/>
          </p:nvPr>
        </p:nvSpPr>
        <p:spPr/>
        <p:txBody>
          <a:bodyPr/>
          <a:lstStyle/>
          <a:p>
            <a:r>
              <a:rPr lang="en-US" dirty="0"/>
              <a:t>Ephesians, week 6 (pages 36–46)</a:t>
            </a:r>
          </a:p>
        </p:txBody>
      </p:sp>
      <p:sp>
        <p:nvSpPr>
          <p:cNvPr id="3" name="Content Placeholder 2">
            <a:extLst>
              <a:ext uri="{FF2B5EF4-FFF2-40B4-BE49-F238E27FC236}">
                <a16:creationId xmlns:a16="http://schemas.microsoft.com/office/drawing/2014/main" id="{D241183C-B323-9C73-4F49-A51A875F17A0}"/>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83442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49CE32-46AC-1D06-6230-92543CFA1793}"/>
              </a:ext>
            </a:extLst>
          </p:cNvPr>
          <p:cNvSpPr>
            <a:spLocks noGrp="1"/>
          </p:cNvSpPr>
          <p:nvPr>
            <p:ph type="body" sz="half" idx="2"/>
          </p:nvPr>
        </p:nvSpPr>
        <p:spPr>
          <a:xfrm>
            <a:off x="6095999" y="1675051"/>
            <a:ext cx="6253213" cy="5182949"/>
          </a:xfrm>
        </p:spPr>
        <p:txBody>
          <a:bodyPr/>
          <a:lstStyle/>
          <a:p>
            <a:r>
              <a:rPr lang="en-US" dirty="0"/>
              <a:t>Whatever is redeemed was once under someone else’s control</a:t>
            </a:r>
          </a:p>
        </p:txBody>
      </p:sp>
      <p:sp>
        <p:nvSpPr>
          <p:cNvPr id="7" name="Title 6">
            <a:extLst>
              <a:ext uri="{FF2B5EF4-FFF2-40B4-BE49-F238E27FC236}">
                <a16:creationId xmlns:a16="http://schemas.microsoft.com/office/drawing/2014/main" id="{6BF5F377-9524-5A14-443F-3A6FF559341D}"/>
              </a:ext>
            </a:extLst>
          </p:cNvPr>
          <p:cNvSpPr>
            <a:spLocks noGrp="1"/>
          </p:cNvSpPr>
          <p:nvPr>
            <p:ph type="title"/>
          </p:nvPr>
        </p:nvSpPr>
        <p:spPr/>
        <p:txBody>
          <a:bodyPr/>
          <a:lstStyle/>
          <a:p>
            <a:r>
              <a:rPr lang="en-US" b="1" dirty="0">
                <a:solidFill>
                  <a:schemeClr val="bg1"/>
                </a:solidFill>
                <a:latin typeface="Avenir Next" panose="020B0503020202020204" pitchFamily="34" charset="0"/>
              </a:rPr>
              <a:t>Martin Bucer</a:t>
            </a:r>
            <a:endParaRPr lang="en-US" sz="3200" dirty="0"/>
          </a:p>
        </p:txBody>
      </p:sp>
      <p:pic>
        <p:nvPicPr>
          <p:cNvPr id="6" name="Picture Placeholder 5" descr="A close-up of a person&#10;&#10;AI-generated content may be incorrect.">
            <a:extLst>
              <a:ext uri="{FF2B5EF4-FFF2-40B4-BE49-F238E27FC236}">
                <a16:creationId xmlns:a16="http://schemas.microsoft.com/office/drawing/2014/main" id="{6FFB872D-9A5E-2487-244E-96057CBBD427}"/>
              </a:ext>
            </a:extLst>
          </p:cNvPr>
          <p:cNvPicPr>
            <a:picLocks noGrp="1" noChangeAspect="1"/>
          </p:cNvPicPr>
          <p:nvPr>
            <p:ph type="pic" idx="1"/>
          </p:nvPr>
        </p:nvPicPr>
        <p:blipFill>
          <a:blip r:embed="rId2"/>
          <a:srcRect t="30" b="30"/>
          <a:stretch>
            <a:fillRect/>
          </a:stretch>
        </p:blipFill>
        <p:spPr/>
      </p:pic>
    </p:spTree>
    <p:extLst>
      <p:ext uri="{BB962C8B-B14F-4D97-AF65-F5344CB8AC3E}">
        <p14:creationId xmlns:p14="http://schemas.microsoft.com/office/powerpoint/2010/main" val="420373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6F0BD-C255-76B7-757B-121754211DB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E0CACAC-E62E-CAB0-500D-E5216CA5540D}"/>
              </a:ext>
            </a:extLst>
          </p:cNvPr>
          <p:cNvSpPr>
            <a:spLocks noGrp="1"/>
          </p:cNvSpPr>
          <p:nvPr>
            <p:ph type="title"/>
          </p:nvPr>
        </p:nvSpPr>
        <p:spPr/>
        <p:txBody>
          <a:bodyPr/>
          <a:lstStyle/>
          <a:p>
            <a:r>
              <a:rPr lang="en-US" dirty="0"/>
              <a:t>Colossians 1:13–14</a:t>
            </a:r>
          </a:p>
        </p:txBody>
      </p:sp>
      <p:sp>
        <p:nvSpPr>
          <p:cNvPr id="6" name="Content Placeholder 5">
            <a:extLst>
              <a:ext uri="{FF2B5EF4-FFF2-40B4-BE49-F238E27FC236}">
                <a16:creationId xmlns:a16="http://schemas.microsoft.com/office/drawing/2014/main" id="{AD5BDD28-0795-593E-3068-4CD615251A90}"/>
              </a:ext>
            </a:extLst>
          </p:cNvPr>
          <p:cNvSpPr>
            <a:spLocks noGrp="1"/>
          </p:cNvSpPr>
          <p:nvPr>
            <p:ph idx="1"/>
          </p:nvPr>
        </p:nvSpPr>
        <p:spPr/>
        <p:txBody>
          <a:bodyPr/>
          <a:lstStyle/>
          <a:p>
            <a:pPr marL="0" indent="0">
              <a:buNone/>
            </a:pPr>
            <a:r>
              <a:rPr lang="en-US" dirty="0"/>
              <a:t>Who rescued us from the authority of darkness, and transferred us to the kingdom of the Son of His love, in whom </a:t>
            </a:r>
            <a:r>
              <a:rPr lang="en-US" dirty="0">
                <a:solidFill>
                  <a:srgbClr val="FFFF00"/>
                </a:solidFill>
              </a:rPr>
              <a:t>we have redemption, the forgiveness of sins</a:t>
            </a:r>
            <a:r>
              <a:rPr lang="en-US" dirty="0"/>
              <a:t>.</a:t>
            </a:r>
          </a:p>
          <a:p>
            <a:pPr marL="0" indent="0">
              <a:buNone/>
            </a:pPr>
            <a:endParaRPr lang="en-US" dirty="0"/>
          </a:p>
        </p:txBody>
      </p:sp>
    </p:spTree>
    <p:extLst>
      <p:ext uri="{BB962C8B-B14F-4D97-AF65-F5344CB8AC3E}">
        <p14:creationId xmlns:p14="http://schemas.microsoft.com/office/powerpoint/2010/main" val="33125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A0F9E-1E9E-F78A-12C3-1B833854C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97C47-DB16-BAB4-2148-CCA51B9CD3E4}"/>
              </a:ext>
            </a:extLst>
          </p:cNvPr>
          <p:cNvSpPr>
            <a:spLocks noGrp="1"/>
          </p:cNvSpPr>
          <p:nvPr>
            <p:ph type="title"/>
          </p:nvPr>
        </p:nvSpPr>
        <p:spPr/>
        <p:txBody>
          <a:bodyPr/>
          <a:lstStyle/>
          <a:p>
            <a:r>
              <a:rPr lang="en-US" dirty="0"/>
              <a:t>Ephesians, week 6 (pages 36–46)</a:t>
            </a:r>
          </a:p>
        </p:txBody>
      </p:sp>
      <p:sp>
        <p:nvSpPr>
          <p:cNvPr id="3" name="Content Placeholder 2">
            <a:extLst>
              <a:ext uri="{FF2B5EF4-FFF2-40B4-BE49-F238E27FC236}">
                <a16:creationId xmlns:a16="http://schemas.microsoft.com/office/drawing/2014/main" id="{B2B12E22-0DB5-B9C9-0036-7DFD8C39961B}"/>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345685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14640</TotalTime>
  <Words>928</Words>
  <Application>Microsoft Macintosh PowerPoint</Application>
  <PresentationFormat>Widescreen</PresentationFormat>
  <Paragraphs>119</Paragraphs>
  <Slides>39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Avenir Next</vt:lpstr>
      <vt:lpstr>Calibri</vt:lpstr>
      <vt:lpstr>Lato</vt:lpstr>
      <vt:lpstr>Wingdings</vt:lpstr>
      <vt:lpstr>Office Theme</vt:lpstr>
      <vt:lpstr>PowerPoint Presentation</vt:lpstr>
      <vt:lpstr>Ephesians, week 6 (pages 36–46)</vt:lpstr>
      <vt:lpstr>Hear: Ephesians 1</vt:lpstr>
      <vt:lpstr>Ephesians 1:7–10</vt:lpstr>
      <vt:lpstr>Dr. John Stott</vt:lpstr>
      <vt:lpstr>Ephesians, week 6 (pages 36–46)</vt:lpstr>
      <vt:lpstr>Martin Bucer</vt:lpstr>
      <vt:lpstr>Colossians 1:13–14</vt:lpstr>
      <vt:lpstr>Ephesians, week 6 (pages 36–46)</vt:lpstr>
      <vt:lpstr>PowerPoint Presentation</vt:lpstr>
      <vt:lpstr>Dr. Frank Thielman</vt:lpstr>
      <vt:lpstr>Ephesians, week 6 (pages 36–46)</vt:lpstr>
      <vt:lpstr>BDAG on phronesis FRON-ee-sus</vt:lpstr>
      <vt:lpstr>Ephesians, week 6 (pages 36–46)</vt:lpstr>
      <vt:lpstr>Dr. Bryan Chapell</vt:lpstr>
      <vt:lpstr>Ephesians, week 6 (pages 36–46)</vt:lpstr>
      <vt:lpstr>Dr. Bryan Chapell</vt:lpstr>
      <vt:lpstr>Matthew 3:17</vt:lpstr>
      <vt:lpstr>Ephesians, week 6 (pages 36–46)</vt:lpstr>
      <vt:lpstr>BDAG on oikonomia oi-con-om-EE-uh</vt:lpstr>
      <vt:lpstr>Ephesians, week 6 (pages 36–46)</vt:lpstr>
      <vt:lpstr>Romans 13:9</vt:lpstr>
      <vt:lpstr>Francis Foulkes</vt:lpstr>
      <vt:lpstr>1,000</vt:lpstr>
      <vt:lpstr>PowerPoint Presentation</vt:lpstr>
      <vt:lpstr>Dr. Andrew Lincoln</vt:lpstr>
      <vt:lpstr>Our Lord Jesus Christ</vt:lpstr>
      <vt:lpstr>Dr. Darrell Bock</vt:lpstr>
      <vt:lpstr>Our Lord Jesus Christ</vt:lpstr>
      <vt:lpstr>Dr. Tony Merida</vt:lpstr>
      <vt:lpstr>Our Lord Jesus Christ</vt:lpstr>
      <vt:lpstr>Din Djarin</vt:lpstr>
      <vt:lpstr>Ephesians, week 6 (pages 36–46)</vt:lpstr>
      <vt:lpstr>Dr. John MacArthur</vt:lpstr>
      <vt:lpstr>Dr. John MacArthur</vt:lpstr>
      <vt:lpstr>Dr. John MacArthur</vt:lpstr>
      <vt:lpstr>Next time: Ephesians 1:11–12 (pp. 46–51)</vt:lpstr>
      <vt:lpstr>Commentaries</vt:lpstr>
      <vt:lpstr>Prayer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25</cp:revision>
  <cp:lastPrinted>2025-04-05T19:33:33Z</cp:lastPrinted>
  <dcterms:created xsi:type="dcterms:W3CDTF">2022-07-16T19:21:48Z</dcterms:created>
  <dcterms:modified xsi:type="dcterms:W3CDTF">2025-05-04T12:03:40Z</dcterms:modified>
</cp:coreProperties>
</file>